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9" r:id="rId4"/>
  </p:sldMasterIdLst>
  <p:notesMasterIdLst>
    <p:notesMasterId r:id="rId21"/>
  </p:notesMasterIdLst>
  <p:handoutMasterIdLst>
    <p:handoutMasterId r:id="rId22"/>
  </p:handoutMasterIdLst>
  <p:sldIdLst>
    <p:sldId id="869" r:id="rId5"/>
    <p:sldId id="894" r:id="rId6"/>
    <p:sldId id="898" r:id="rId7"/>
    <p:sldId id="899" r:id="rId8"/>
    <p:sldId id="403" r:id="rId9"/>
    <p:sldId id="882" r:id="rId10"/>
    <p:sldId id="884" r:id="rId11"/>
    <p:sldId id="885" r:id="rId12"/>
    <p:sldId id="886" r:id="rId13"/>
    <p:sldId id="887" r:id="rId14"/>
    <p:sldId id="901" r:id="rId15"/>
    <p:sldId id="890" r:id="rId16"/>
    <p:sldId id="902" r:id="rId17"/>
    <p:sldId id="893" r:id="rId18"/>
    <p:sldId id="879" r:id="rId19"/>
    <p:sldId id="629" r:id="rId20"/>
  </p:sldIdLst>
  <p:sldSz cx="9144000" cy="6858000" type="screen4x3"/>
  <p:notesSz cx="7010400" cy="92964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CC0000"/>
    <a:srgbClr val="006600"/>
    <a:srgbClr val="660066"/>
    <a:srgbClr val="A50021"/>
    <a:srgbClr val="CC00FF"/>
    <a:srgbClr val="FF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3F5FF-676E-4FF6-AD5A-AD047C1F7E48}" v="666" dt="2023-02-15T14:27:38.476"/>
    <p1510:client id="{C46513FD-8B04-39C5-69D9-254D3D3B201E}" v="24" dt="2023-02-14T20:44:54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38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tzler, Julian" userId="S::julianps@email.sc.edu::784dc330-ff24-4996-9682-0b4b5f06e5de" providerId="AD" clId="Web-{C46513FD-8B04-39C5-69D9-254D3D3B201E}"/>
    <pc:docChg chg="modSld">
      <pc:chgData name="Stetzler, Julian" userId="S::julianps@email.sc.edu::784dc330-ff24-4996-9682-0b4b5f06e5de" providerId="AD" clId="Web-{C46513FD-8B04-39C5-69D9-254D3D3B201E}" dt="2023-02-14T20:44:54.909" v="10" actId="1076"/>
      <pc:docMkLst>
        <pc:docMk/>
      </pc:docMkLst>
      <pc:sldChg chg="modSp">
        <pc:chgData name="Stetzler, Julian" userId="S::julianps@email.sc.edu::784dc330-ff24-4996-9682-0b4b5f06e5de" providerId="AD" clId="Web-{C46513FD-8B04-39C5-69D9-254D3D3B201E}" dt="2023-02-14T20:28:45.613" v="6" actId="20577"/>
        <pc:sldMkLst>
          <pc:docMk/>
          <pc:sldMk cId="0" sldId="403"/>
        </pc:sldMkLst>
        <pc:spChg chg="mod">
          <ac:chgData name="Stetzler, Julian" userId="S::julianps@email.sc.edu::784dc330-ff24-4996-9682-0b4b5f06e5de" providerId="AD" clId="Web-{C46513FD-8B04-39C5-69D9-254D3D3B201E}" dt="2023-02-14T20:28:45.613" v="6" actId="20577"/>
          <ac:spMkLst>
            <pc:docMk/>
            <pc:sldMk cId="0" sldId="403"/>
            <ac:spMk id="2" creationId="{00000000-0000-0000-0000-000000000000}"/>
          </ac:spMkLst>
        </pc:spChg>
      </pc:sldChg>
      <pc:sldChg chg="modSp">
        <pc:chgData name="Stetzler, Julian" userId="S::julianps@email.sc.edu::784dc330-ff24-4996-9682-0b4b5f06e5de" providerId="AD" clId="Web-{C46513FD-8B04-39C5-69D9-254D3D3B201E}" dt="2023-02-14T20:44:54.909" v="10" actId="1076"/>
        <pc:sldMkLst>
          <pc:docMk/>
          <pc:sldMk cId="4003066371" sldId="886"/>
        </pc:sldMkLst>
        <pc:spChg chg="mod">
          <ac:chgData name="Stetzler, Julian" userId="S::julianps@email.sc.edu::784dc330-ff24-4996-9682-0b4b5f06e5de" providerId="AD" clId="Web-{C46513FD-8B04-39C5-69D9-254D3D3B201E}" dt="2023-02-14T20:44:54.909" v="10" actId="1076"/>
          <ac:spMkLst>
            <pc:docMk/>
            <pc:sldMk cId="4003066371" sldId="886"/>
            <ac:spMk id="7" creationId="{5FD6C516-A0D1-F993-0FEC-FA6E83D83D35}"/>
          </ac:spMkLst>
        </pc:spChg>
      </pc:sldChg>
      <pc:sldChg chg="modSp">
        <pc:chgData name="Stetzler, Julian" userId="S::julianps@email.sc.edu::784dc330-ff24-4996-9682-0b4b5f06e5de" providerId="AD" clId="Web-{C46513FD-8B04-39C5-69D9-254D3D3B201E}" dt="2023-02-14T20:35:28.235" v="9" actId="20577"/>
        <pc:sldMkLst>
          <pc:docMk/>
          <pc:sldMk cId="638624785" sldId="902"/>
        </pc:sldMkLst>
        <pc:spChg chg="mod">
          <ac:chgData name="Stetzler, Julian" userId="S::julianps@email.sc.edu::784dc330-ff24-4996-9682-0b4b5f06e5de" providerId="AD" clId="Web-{C46513FD-8B04-39C5-69D9-254D3D3B201E}" dt="2023-02-14T20:35:28.235" v="9" actId="20577"/>
          <ac:spMkLst>
            <pc:docMk/>
            <pc:sldMk cId="638624785" sldId="902"/>
            <ac:spMk id="25" creationId="{2911F578-375B-359A-A36C-D5831FD07F92}"/>
          </ac:spMkLst>
        </pc:spChg>
      </pc:sldChg>
    </pc:docChg>
  </pc:docChgLst>
  <pc:docChgLst>
    <pc:chgData name="Garashchuk, Sophya" userId="e5d677bd-ad93-4fea-9eb8-c631287e977d" providerId="ADAL" clId="{0413F5FF-676E-4FF6-AD5A-AD047C1F7E48}"/>
    <pc:docChg chg="undo custSel addSld delSld modSld sldOrd">
      <pc:chgData name="Garashchuk, Sophya" userId="e5d677bd-ad93-4fea-9eb8-c631287e977d" providerId="ADAL" clId="{0413F5FF-676E-4FF6-AD5A-AD047C1F7E48}" dt="2023-02-15T14:28:26.678" v="11986" actId="20577"/>
      <pc:docMkLst>
        <pc:docMk/>
      </pc:docMkLst>
      <pc:sldChg chg="del">
        <pc:chgData name="Garashchuk, Sophya" userId="e5d677bd-ad93-4fea-9eb8-c631287e977d" providerId="ADAL" clId="{0413F5FF-676E-4FF6-AD5A-AD047C1F7E48}" dt="2023-02-12T21:38:00.351" v="11112" actId="2696"/>
        <pc:sldMkLst>
          <pc:docMk/>
          <pc:sldMk cId="0" sldId="256"/>
        </pc:sldMkLst>
      </pc:sldChg>
      <pc:sldChg chg="addSp delSp modSp del mod">
        <pc:chgData name="Garashchuk, Sophya" userId="e5d677bd-ad93-4fea-9eb8-c631287e977d" providerId="ADAL" clId="{0413F5FF-676E-4FF6-AD5A-AD047C1F7E48}" dt="2023-02-07T20:42:33.028" v="555" actId="2696"/>
        <pc:sldMkLst>
          <pc:docMk/>
          <pc:sldMk cId="0" sldId="275"/>
        </pc:sldMkLst>
        <pc:spChg chg="add del mod">
          <ac:chgData name="Garashchuk, Sophya" userId="e5d677bd-ad93-4fea-9eb8-c631287e977d" providerId="ADAL" clId="{0413F5FF-676E-4FF6-AD5A-AD047C1F7E48}" dt="2023-02-07T18:41:19.042" v="241" actId="21"/>
          <ac:spMkLst>
            <pc:docMk/>
            <pc:sldMk cId="0" sldId="275"/>
            <ac:spMk id="2" creationId="{AF92F42D-051E-53F2-ADB8-F429B1D41664}"/>
          </ac:spMkLst>
        </pc:spChg>
        <pc:spChg chg="del mod">
          <ac:chgData name="Garashchuk, Sophya" userId="e5d677bd-ad93-4fea-9eb8-c631287e977d" providerId="ADAL" clId="{0413F5FF-676E-4FF6-AD5A-AD047C1F7E48}" dt="2023-02-07T18:38:44.043" v="130" actId="21"/>
          <ac:spMkLst>
            <pc:docMk/>
            <pc:sldMk cId="0" sldId="275"/>
            <ac:spMk id="7" creationId="{00000000-0000-0000-0000-000000000000}"/>
          </ac:spMkLst>
        </pc:spChg>
        <pc:spChg chg="del mod">
          <ac:chgData name="Garashchuk, Sophya" userId="e5d677bd-ad93-4fea-9eb8-c631287e977d" providerId="ADAL" clId="{0413F5FF-676E-4FF6-AD5A-AD047C1F7E48}" dt="2023-02-07T18:39:00.223" v="132" actId="21"/>
          <ac:spMkLst>
            <pc:docMk/>
            <pc:sldMk cId="0" sldId="275"/>
            <ac:spMk id="6146" creationId="{00000000-0000-0000-0000-000000000000}"/>
          </ac:spMkLst>
        </pc:spChg>
      </pc:sldChg>
      <pc:sldChg chg="addSp delSp modSp mod ord delAnim modAnim">
        <pc:chgData name="Garashchuk, Sophya" userId="e5d677bd-ad93-4fea-9eb8-c631287e977d" providerId="ADAL" clId="{0413F5FF-676E-4FF6-AD5A-AD047C1F7E48}" dt="2023-02-15T14:27:55.586" v="11965" actId="21"/>
        <pc:sldMkLst>
          <pc:docMk/>
          <pc:sldMk cId="0" sldId="403"/>
        </pc:sldMkLst>
        <pc:spChg chg="mod">
          <ac:chgData name="Garashchuk, Sophya" userId="e5d677bd-ad93-4fea-9eb8-c631287e977d" providerId="ADAL" clId="{0413F5FF-676E-4FF6-AD5A-AD047C1F7E48}" dt="2023-02-13T18:53:34.478" v="11473" actId="20577"/>
          <ac:spMkLst>
            <pc:docMk/>
            <pc:sldMk cId="0" sldId="403"/>
            <ac:spMk id="2" creationId="{00000000-0000-0000-0000-000000000000}"/>
          </ac:spMkLst>
        </pc:spChg>
        <pc:spChg chg="mod">
          <ac:chgData name="Garashchuk, Sophya" userId="e5d677bd-ad93-4fea-9eb8-c631287e977d" providerId="ADAL" clId="{0413F5FF-676E-4FF6-AD5A-AD047C1F7E48}" dt="2023-02-12T18:50:41.122" v="6431" actId="1076"/>
          <ac:spMkLst>
            <pc:docMk/>
            <pc:sldMk cId="0" sldId="403"/>
            <ac:spMk id="3" creationId="{00000000-0000-0000-0000-000000000000}"/>
          </ac:spMkLst>
        </pc:spChg>
        <pc:spChg chg="add del mod">
          <ac:chgData name="Garashchuk, Sophya" userId="e5d677bd-ad93-4fea-9eb8-c631287e977d" providerId="ADAL" clId="{0413F5FF-676E-4FF6-AD5A-AD047C1F7E48}" dt="2023-02-15T14:27:47.912" v="11964" actId="21"/>
          <ac:spMkLst>
            <pc:docMk/>
            <pc:sldMk cId="0" sldId="403"/>
            <ac:spMk id="7" creationId="{EBF13BD4-1241-7EE4-1363-45BB8F163A10}"/>
          </ac:spMkLst>
        </pc:spChg>
        <pc:spChg chg="add mod">
          <ac:chgData name="Garashchuk, Sophya" userId="e5d677bd-ad93-4fea-9eb8-c631287e977d" providerId="ADAL" clId="{0413F5FF-676E-4FF6-AD5A-AD047C1F7E48}" dt="2023-02-12T16:29:04.033" v="5683" actId="1076"/>
          <ac:spMkLst>
            <pc:docMk/>
            <pc:sldMk cId="0" sldId="403"/>
            <ac:spMk id="8" creationId="{76A6DED8-8F49-C300-EE13-78ADFCD91C5A}"/>
          </ac:spMkLst>
        </pc:spChg>
        <pc:spChg chg="add del mod">
          <ac:chgData name="Garashchuk, Sophya" userId="e5d677bd-ad93-4fea-9eb8-c631287e977d" providerId="ADAL" clId="{0413F5FF-676E-4FF6-AD5A-AD047C1F7E48}" dt="2023-02-12T16:28:58.299" v="5682" actId="21"/>
          <ac:spMkLst>
            <pc:docMk/>
            <pc:sldMk cId="0" sldId="403"/>
            <ac:spMk id="10" creationId="{294ECAFD-A56E-AD33-A9AE-9B71733B1D63}"/>
          </ac:spMkLst>
        </pc:spChg>
        <pc:spChg chg="add del mod">
          <ac:chgData name="Garashchuk, Sophya" userId="e5d677bd-ad93-4fea-9eb8-c631287e977d" providerId="ADAL" clId="{0413F5FF-676E-4FF6-AD5A-AD047C1F7E48}" dt="2023-02-12T16:31:25.398" v="5704" actId="21"/>
          <ac:spMkLst>
            <pc:docMk/>
            <pc:sldMk cId="0" sldId="403"/>
            <ac:spMk id="11" creationId="{7E0EE180-04B5-47F9-1149-7C5160D00F5D}"/>
          </ac:spMkLst>
        </pc:spChg>
        <pc:spChg chg="add mod">
          <ac:chgData name="Garashchuk, Sophya" userId="e5d677bd-ad93-4fea-9eb8-c631287e977d" providerId="ADAL" clId="{0413F5FF-676E-4FF6-AD5A-AD047C1F7E48}" dt="2023-02-12T16:40:50.110" v="5962" actId="1076"/>
          <ac:spMkLst>
            <pc:docMk/>
            <pc:sldMk cId="0" sldId="403"/>
            <ac:spMk id="12" creationId="{57A995CC-D439-DAB0-D86C-13785527DBF2}"/>
          </ac:spMkLst>
        </pc:spChg>
        <pc:spChg chg="add del mod">
          <ac:chgData name="Garashchuk, Sophya" userId="e5d677bd-ad93-4fea-9eb8-c631287e977d" providerId="ADAL" clId="{0413F5FF-676E-4FF6-AD5A-AD047C1F7E48}" dt="2023-02-12T16:46:13.489" v="6166" actId="21"/>
          <ac:spMkLst>
            <pc:docMk/>
            <pc:sldMk cId="0" sldId="403"/>
            <ac:spMk id="13" creationId="{1B53D5AF-B2DA-3096-DE98-8EFA69B422C0}"/>
          </ac:spMkLst>
        </pc:spChg>
        <pc:spChg chg="add del mod">
          <ac:chgData name="Garashchuk, Sophya" userId="e5d677bd-ad93-4fea-9eb8-c631287e977d" providerId="ADAL" clId="{0413F5FF-676E-4FF6-AD5A-AD047C1F7E48}" dt="2023-02-12T16:46:11.733" v="6165" actId="21"/>
          <ac:spMkLst>
            <pc:docMk/>
            <pc:sldMk cId="0" sldId="403"/>
            <ac:spMk id="14" creationId="{04D4F0CE-ECA1-08DF-CFE3-148D0289E137}"/>
          </ac:spMkLst>
        </pc:spChg>
        <pc:spChg chg="add del mod">
          <ac:chgData name="Garashchuk, Sophya" userId="e5d677bd-ad93-4fea-9eb8-c631287e977d" providerId="ADAL" clId="{0413F5FF-676E-4FF6-AD5A-AD047C1F7E48}" dt="2023-02-15T14:27:55.586" v="11965" actId="21"/>
          <ac:spMkLst>
            <pc:docMk/>
            <pc:sldMk cId="0" sldId="403"/>
            <ac:spMk id="15" creationId="{171A1B31-AEE0-7ACF-BA78-3E0D34B57D0A}"/>
          </ac:spMkLst>
        </pc:spChg>
        <pc:spChg chg="del mod">
          <ac:chgData name="Garashchuk, Sophya" userId="e5d677bd-ad93-4fea-9eb8-c631287e977d" providerId="ADAL" clId="{0413F5FF-676E-4FF6-AD5A-AD047C1F7E48}" dt="2023-02-12T16:28:49.937" v="5680" actId="21"/>
          <ac:spMkLst>
            <pc:docMk/>
            <pc:sldMk cId="0" sldId="403"/>
            <ac:spMk id="7170" creationId="{00000000-0000-0000-0000-000000000000}"/>
          </ac:spMkLst>
        </pc:spChg>
        <pc:picChg chg="add del mod">
          <ac:chgData name="Garashchuk, Sophya" userId="e5d677bd-ad93-4fea-9eb8-c631287e977d" providerId="ADAL" clId="{0413F5FF-676E-4FF6-AD5A-AD047C1F7E48}" dt="2023-02-12T16:14:54.907" v="5522" actId="21"/>
          <ac:picMkLst>
            <pc:docMk/>
            <pc:sldMk cId="0" sldId="403"/>
            <ac:picMk id="4" creationId="{3040719E-324D-D7F8-7D6C-CF676775F4F7}"/>
          </ac:picMkLst>
        </pc:picChg>
        <pc:picChg chg="add mod">
          <ac:chgData name="Garashchuk, Sophya" userId="e5d677bd-ad93-4fea-9eb8-c631287e977d" providerId="ADAL" clId="{0413F5FF-676E-4FF6-AD5A-AD047C1F7E48}" dt="2023-02-12T16:31:06.346" v="5695" actId="1076"/>
          <ac:picMkLst>
            <pc:docMk/>
            <pc:sldMk cId="0" sldId="403"/>
            <ac:picMk id="5" creationId="{49B64EB9-4A26-8674-EF8F-C903D5ABD868}"/>
          </ac:picMkLst>
        </pc:picChg>
      </pc:sldChg>
      <pc:sldChg chg="del">
        <pc:chgData name="Garashchuk, Sophya" userId="e5d677bd-ad93-4fea-9eb8-c631287e977d" providerId="ADAL" clId="{0413F5FF-676E-4FF6-AD5A-AD047C1F7E48}" dt="2023-02-12T21:38:47.254" v="11135" actId="2696"/>
        <pc:sldMkLst>
          <pc:docMk/>
          <pc:sldMk cId="0" sldId="507"/>
        </pc:sldMkLst>
      </pc:sldChg>
      <pc:sldChg chg="del">
        <pc:chgData name="Garashchuk, Sophya" userId="e5d677bd-ad93-4fea-9eb8-c631287e977d" providerId="ADAL" clId="{0413F5FF-676E-4FF6-AD5A-AD047C1F7E48}" dt="2023-02-12T21:38:09.870" v="11119" actId="2696"/>
        <pc:sldMkLst>
          <pc:docMk/>
          <pc:sldMk cId="0" sldId="521"/>
        </pc:sldMkLst>
      </pc:sldChg>
      <pc:sldChg chg="del">
        <pc:chgData name="Garashchuk, Sophya" userId="e5d677bd-ad93-4fea-9eb8-c631287e977d" providerId="ADAL" clId="{0413F5FF-676E-4FF6-AD5A-AD047C1F7E48}" dt="2023-02-12T21:38:11.959" v="11120" actId="2696"/>
        <pc:sldMkLst>
          <pc:docMk/>
          <pc:sldMk cId="0" sldId="523"/>
        </pc:sldMkLst>
      </pc:sldChg>
      <pc:sldChg chg="del">
        <pc:chgData name="Garashchuk, Sophya" userId="e5d677bd-ad93-4fea-9eb8-c631287e977d" providerId="ADAL" clId="{0413F5FF-676E-4FF6-AD5A-AD047C1F7E48}" dt="2023-02-12T21:38:45.333" v="11134" actId="2696"/>
        <pc:sldMkLst>
          <pc:docMk/>
          <pc:sldMk cId="0" sldId="542"/>
        </pc:sldMkLst>
      </pc:sldChg>
      <pc:sldChg chg="modSp del mod ord modShow">
        <pc:chgData name="Garashchuk, Sophya" userId="e5d677bd-ad93-4fea-9eb8-c631287e977d" providerId="ADAL" clId="{0413F5FF-676E-4FF6-AD5A-AD047C1F7E48}" dt="2023-02-12T21:14:35.440" v="10617" actId="2696"/>
        <pc:sldMkLst>
          <pc:docMk/>
          <pc:sldMk cId="791884707" sldId="563"/>
        </pc:sldMkLst>
        <pc:spChg chg="mod">
          <ac:chgData name="Garashchuk, Sophya" userId="e5d677bd-ad93-4fea-9eb8-c631287e977d" providerId="ADAL" clId="{0413F5FF-676E-4FF6-AD5A-AD047C1F7E48}" dt="2023-02-07T20:45:42.145" v="627" actId="20577"/>
          <ac:spMkLst>
            <pc:docMk/>
            <pc:sldMk cId="791884707" sldId="563"/>
            <ac:spMk id="2" creationId="{00000000-0000-0000-0000-000000000000}"/>
          </ac:spMkLst>
        </pc:spChg>
      </pc:sldChg>
      <pc:sldChg chg="del">
        <pc:chgData name="Garashchuk, Sophya" userId="e5d677bd-ad93-4fea-9eb8-c631287e977d" providerId="ADAL" clId="{0413F5FF-676E-4FF6-AD5A-AD047C1F7E48}" dt="2023-02-12T21:38:13.824" v="11121" actId="2696"/>
        <pc:sldMkLst>
          <pc:docMk/>
          <pc:sldMk cId="1863950202" sldId="565"/>
        </pc:sldMkLst>
      </pc:sldChg>
      <pc:sldChg chg="del">
        <pc:chgData name="Garashchuk, Sophya" userId="e5d677bd-ad93-4fea-9eb8-c631287e977d" providerId="ADAL" clId="{0413F5FF-676E-4FF6-AD5A-AD047C1F7E48}" dt="2023-02-12T21:38:16.114" v="11122" actId="2696"/>
        <pc:sldMkLst>
          <pc:docMk/>
          <pc:sldMk cId="3527691457" sldId="566"/>
        </pc:sldMkLst>
      </pc:sldChg>
      <pc:sldChg chg="del">
        <pc:chgData name="Garashchuk, Sophya" userId="e5d677bd-ad93-4fea-9eb8-c631287e977d" providerId="ADAL" clId="{0413F5FF-676E-4FF6-AD5A-AD047C1F7E48}" dt="2023-02-12T21:38:35.836" v="11128" actId="2696"/>
        <pc:sldMkLst>
          <pc:docMk/>
          <pc:sldMk cId="321856567" sldId="590"/>
        </pc:sldMkLst>
      </pc:sldChg>
      <pc:sldChg chg="del">
        <pc:chgData name="Garashchuk, Sophya" userId="e5d677bd-ad93-4fea-9eb8-c631287e977d" providerId="ADAL" clId="{0413F5FF-676E-4FF6-AD5A-AD047C1F7E48}" dt="2023-02-12T21:37:56.165" v="11109" actId="2696"/>
        <pc:sldMkLst>
          <pc:docMk/>
          <pc:sldMk cId="1827143521" sldId="602"/>
        </pc:sldMkLst>
      </pc:sldChg>
      <pc:sldChg chg="del">
        <pc:chgData name="Garashchuk, Sophya" userId="e5d677bd-ad93-4fea-9eb8-c631287e977d" providerId="ADAL" clId="{0413F5FF-676E-4FF6-AD5A-AD047C1F7E48}" dt="2023-02-12T21:37:58.074" v="11110" actId="2696"/>
        <pc:sldMkLst>
          <pc:docMk/>
          <pc:sldMk cId="2240371028" sldId="603"/>
        </pc:sldMkLst>
      </pc:sldChg>
      <pc:sldChg chg="del">
        <pc:chgData name="Garashchuk, Sophya" userId="e5d677bd-ad93-4fea-9eb8-c631287e977d" providerId="ADAL" clId="{0413F5FF-676E-4FF6-AD5A-AD047C1F7E48}" dt="2023-02-12T21:37:59.202" v="11111" actId="2696"/>
        <pc:sldMkLst>
          <pc:docMk/>
          <pc:sldMk cId="1803715208" sldId="604"/>
        </pc:sldMkLst>
      </pc:sldChg>
      <pc:sldChg chg="del">
        <pc:chgData name="Garashchuk, Sophya" userId="e5d677bd-ad93-4fea-9eb8-c631287e977d" providerId="ADAL" clId="{0413F5FF-676E-4FF6-AD5A-AD047C1F7E48}" dt="2023-02-12T21:38:01.475" v="11113" actId="2696"/>
        <pc:sldMkLst>
          <pc:docMk/>
          <pc:sldMk cId="1268159499" sldId="605"/>
        </pc:sldMkLst>
      </pc:sldChg>
      <pc:sldChg chg="del">
        <pc:chgData name="Garashchuk, Sophya" userId="e5d677bd-ad93-4fea-9eb8-c631287e977d" providerId="ADAL" clId="{0413F5FF-676E-4FF6-AD5A-AD047C1F7E48}" dt="2023-02-12T21:38:02.875" v="11114" actId="2696"/>
        <pc:sldMkLst>
          <pc:docMk/>
          <pc:sldMk cId="0" sldId="606"/>
        </pc:sldMkLst>
      </pc:sldChg>
      <pc:sldChg chg="del">
        <pc:chgData name="Garashchuk, Sophya" userId="e5d677bd-ad93-4fea-9eb8-c631287e977d" providerId="ADAL" clId="{0413F5FF-676E-4FF6-AD5A-AD047C1F7E48}" dt="2023-02-12T21:38:07.506" v="11118" actId="2696"/>
        <pc:sldMkLst>
          <pc:docMk/>
          <pc:sldMk cId="0" sldId="607"/>
        </pc:sldMkLst>
      </pc:sldChg>
      <pc:sldChg chg="del">
        <pc:chgData name="Garashchuk, Sophya" userId="e5d677bd-ad93-4fea-9eb8-c631287e977d" providerId="ADAL" clId="{0413F5FF-676E-4FF6-AD5A-AD047C1F7E48}" dt="2023-02-12T21:38:06.423" v="11117" actId="2696"/>
        <pc:sldMkLst>
          <pc:docMk/>
          <pc:sldMk cId="0" sldId="608"/>
        </pc:sldMkLst>
      </pc:sldChg>
      <pc:sldChg chg="del">
        <pc:chgData name="Garashchuk, Sophya" userId="e5d677bd-ad93-4fea-9eb8-c631287e977d" providerId="ADAL" clId="{0413F5FF-676E-4FF6-AD5A-AD047C1F7E48}" dt="2023-02-12T21:38:05.404" v="11116" actId="2696"/>
        <pc:sldMkLst>
          <pc:docMk/>
          <pc:sldMk cId="0" sldId="609"/>
        </pc:sldMkLst>
      </pc:sldChg>
      <pc:sldChg chg="del">
        <pc:chgData name="Garashchuk, Sophya" userId="e5d677bd-ad93-4fea-9eb8-c631287e977d" providerId="ADAL" clId="{0413F5FF-676E-4FF6-AD5A-AD047C1F7E48}" dt="2023-02-12T21:38:04.394" v="11115" actId="2696"/>
        <pc:sldMkLst>
          <pc:docMk/>
          <pc:sldMk cId="0" sldId="610"/>
        </pc:sldMkLst>
      </pc:sldChg>
      <pc:sldChg chg="del">
        <pc:chgData name="Garashchuk, Sophya" userId="e5d677bd-ad93-4fea-9eb8-c631287e977d" providerId="ADAL" clId="{0413F5FF-676E-4FF6-AD5A-AD047C1F7E48}" dt="2023-02-12T21:38:17.087" v="11123" actId="2696"/>
        <pc:sldMkLst>
          <pc:docMk/>
          <pc:sldMk cId="3710437124" sldId="619"/>
        </pc:sldMkLst>
      </pc:sldChg>
      <pc:sldChg chg="del">
        <pc:chgData name="Garashchuk, Sophya" userId="e5d677bd-ad93-4fea-9eb8-c631287e977d" providerId="ADAL" clId="{0413F5FF-676E-4FF6-AD5A-AD047C1F7E48}" dt="2023-02-12T21:38:21.487" v="11124" actId="2696"/>
        <pc:sldMkLst>
          <pc:docMk/>
          <pc:sldMk cId="897583568" sldId="620"/>
        </pc:sldMkLst>
      </pc:sldChg>
      <pc:sldChg chg="del">
        <pc:chgData name="Garashchuk, Sophya" userId="e5d677bd-ad93-4fea-9eb8-c631287e977d" providerId="ADAL" clId="{0413F5FF-676E-4FF6-AD5A-AD047C1F7E48}" dt="2023-02-12T21:38:23.676" v="11125" actId="2696"/>
        <pc:sldMkLst>
          <pc:docMk/>
          <pc:sldMk cId="791505398" sldId="621"/>
        </pc:sldMkLst>
      </pc:sldChg>
      <pc:sldChg chg="del">
        <pc:chgData name="Garashchuk, Sophya" userId="e5d677bd-ad93-4fea-9eb8-c631287e977d" providerId="ADAL" clId="{0413F5FF-676E-4FF6-AD5A-AD047C1F7E48}" dt="2023-02-12T21:38:24.635" v="11126" actId="2696"/>
        <pc:sldMkLst>
          <pc:docMk/>
          <pc:sldMk cId="4182238759" sldId="622"/>
        </pc:sldMkLst>
      </pc:sldChg>
      <pc:sldChg chg="del">
        <pc:chgData name="Garashchuk, Sophya" userId="e5d677bd-ad93-4fea-9eb8-c631287e977d" providerId="ADAL" clId="{0413F5FF-676E-4FF6-AD5A-AD047C1F7E48}" dt="2023-02-12T21:38:26.036" v="11127" actId="2696"/>
        <pc:sldMkLst>
          <pc:docMk/>
          <pc:sldMk cId="1543877217" sldId="623"/>
        </pc:sldMkLst>
      </pc:sldChg>
      <pc:sldChg chg="del">
        <pc:chgData name="Garashchuk, Sophya" userId="e5d677bd-ad93-4fea-9eb8-c631287e977d" providerId="ADAL" clId="{0413F5FF-676E-4FF6-AD5A-AD047C1F7E48}" dt="2023-02-12T21:38:37.805" v="11129" actId="2696"/>
        <pc:sldMkLst>
          <pc:docMk/>
          <pc:sldMk cId="3076074187" sldId="624"/>
        </pc:sldMkLst>
      </pc:sldChg>
      <pc:sldChg chg="del">
        <pc:chgData name="Garashchuk, Sophya" userId="e5d677bd-ad93-4fea-9eb8-c631287e977d" providerId="ADAL" clId="{0413F5FF-676E-4FF6-AD5A-AD047C1F7E48}" dt="2023-02-12T21:38:38.696" v="11130" actId="2696"/>
        <pc:sldMkLst>
          <pc:docMk/>
          <pc:sldMk cId="822891947" sldId="625"/>
        </pc:sldMkLst>
      </pc:sldChg>
      <pc:sldChg chg="del">
        <pc:chgData name="Garashchuk, Sophya" userId="e5d677bd-ad93-4fea-9eb8-c631287e977d" providerId="ADAL" clId="{0413F5FF-676E-4FF6-AD5A-AD047C1F7E48}" dt="2023-02-12T21:38:40.956" v="11131" actId="2696"/>
        <pc:sldMkLst>
          <pc:docMk/>
          <pc:sldMk cId="2125230423" sldId="626"/>
        </pc:sldMkLst>
      </pc:sldChg>
      <pc:sldChg chg="del">
        <pc:chgData name="Garashchuk, Sophya" userId="e5d677bd-ad93-4fea-9eb8-c631287e977d" providerId="ADAL" clId="{0413F5FF-676E-4FF6-AD5A-AD047C1F7E48}" dt="2023-02-12T21:38:41.904" v="11132" actId="2696"/>
        <pc:sldMkLst>
          <pc:docMk/>
          <pc:sldMk cId="3861623643" sldId="627"/>
        </pc:sldMkLst>
      </pc:sldChg>
      <pc:sldChg chg="del">
        <pc:chgData name="Garashchuk, Sophya" userId="e5d677bd-ad93-4fea-9eb8-c631287e977d" providerId="ADAL" clId="{0413F5FF-676E-4FF6-AD5A-AD047C1F7E48}" dt="2023-02-12T21:38:43.323" v="11133" actId="2696"/>
        <pc:sldMkLst>
          <pc:docMk/>
          <pc:sldMk cId="2820691208" sldId="628"/>
        </pc:sldMkLst>
      </pc:sldChg>
      <pc:sldChg chg="modSp del mod modShow">
        <pc:chgData name="Garashchuk, Sophya" userId="e5d677bd-ad93-4fea-9eb8-c631287e977d" providerId="ADAL" clId="{0413F5FF-676E-4FF6-AD5A-AD047C1F7E48}" dt="2023-02-12T15:38:29.366" v="5428" actId="2696"/>
        <pc:sldMkLst>
          <pc:docMk/>
          <pc:sldMk cId="2914187029" sldId="708"/>
        </pc:sldMkLst>
        <pc:spChg chg="mod">
          <ac:chgData name="Garashchuk, Sophya" userId="e5d677bd-ad93-4fea-9eb8-c631287e977d" providerId="ADAL" clId="{0413F5FF-676E-4FF6-AD5A-AD047C1F7E48}" dt="2023-02-08T12:57:37.030" v="1235" actId="14100"/>
          <ac:spMkLst>
            <pc:docMk/>
            <pc:sldMk cId="2914187029" sldId="708"/>
            <ac:spMk id="2" creationId="{00000000-0000-0000-0000-000000000000}"/>
          </ac:spMkLst>
        </pc:spChg>
        <pc:spChg chg="mod">
          <ac:chgData name="Garashchuk, Sophya" userId="e5d677bd-ad93-4fea-9eb8-c631287e977d" providerId="ADAL" clId="{0413F5FF-676E-4FF6-AD5A-AD047C1F7E48}" dt="2023-02-08T13:09:50.072" v="1543" actId="14100"/>
          <ac:spMkLst>
            <pc:docMk/>
            <pc:sldMk cId="2914187029" sldId="708"/>
            <ac:spMk id="3" creationId="{00000000-0000-0000-0000-000000000000}"/>
          </ac:spMkLst>
        </pc:spChg>
      </pc:sldChg>
      <pc:sldChg chg="del mod modShow">
        <pc:chgData name="Garashchuk, Sophya" userId="e5d677bd-ad93-4fea-9eb8-c631287e977d" providerId="ADAL" clId="{0413F5FF-676E-4FF6-AD5A-AD047C1F7E48}" dt="2023-02-12T15:38:31.202" v="5429" actId="2696"/>
        <pc:sldMkLst>
          <pc:docMk/>
          <pc:sldMk cId="2676824898" sldId="727"/>
        </pc:sldMkLst>
      </pc:sldChg>
      <pc:sldChg chg="del mod modShow">
        <pc:chgData name="Garashchuk, Sophya" userId="e5d677bd-ad93-4fea-9eb8-c631287e977d" providerId="ADAL" clId="{0413F5FF-676E-4FF6-AD5A-AD047C1F7E48}" dt="2023-02-12T15:38:33.121" v="5430" actId="2696"/>
        <pc:sldMkLst>
          <pc:docMk/>
          <pc:sldMk cId="315619203" sldId="728"/>
        </pc:sldMkLst>
      </pc:sldChg>
      <pc:sldChg chg="modSp del mod modShow">
        <pc:chgData name="Garashchuk, Sophya" userId="e5d677bd-ad93-4fea-9eb8-c631287e977d" providerId="ADAL" clId="{0413F5FF-676E-4FF6-AD5A-AD047C1F7E48}" dt="2023-02-12T15:38:34.486" v="5431" actId="2696"/>
        <pc:sldMkLst>
          <pc:docMk/>
          <pc:sldMk cId="442222525" sldId="752"/>
        </pc:sldMkLst>
        <pc:spChg chg="mod">
          <ac:chgData name="Garashchuk, Sophya" userId="e5d677bd-ad93-4fea-9eb8-c631287e977d" providerId="ADAL" clId="{0413F5FF-676E-4FF6-AD5A-AD047C1F7E48}" dt="2023-02-08T13:19:54.453" v="1648" actId="1076"/>
          <ac:spMkLst>
            <pc:docMk/>
            <pc:sldMk cId="442222525" sldId="752"/>
            <ac:spMk id="6" creationId="{00000000-0000-0000-0000-000000000000}"/>
          </ac:spMkLst>
        </pc:spChg>
      </pc:sldChg>
      <pc:sldChg chg="del mod modShow">
        <pc:chgData name="Garashchuk, Sophya" userId="e5d677bd-ad93-4fea-9eb8-c631287e977d" providerId="ADAL" clId="{0413F5FF-676E-4FF6-AD5A-AD047C1F7E48}" dt="2023-02-12T15:38:35.461" v="5432" actId="2696"/>
        <pc:sldMkLst>
          <pc:docMk/>
          <pc:sldMk cId="664587527" sldId="757"/>
        </pc:sldMkLst>
      </pc:sldChg>
      <pc:sldChg chg="modSp del mod modShow">
        <pc:chgData name="Garashchuk, Sophya" userId="e5d677bd-ad93-4fea-9eb8-c631287e977d" providerId="ADAL" clId="{0413F5FF-676E-4FF6-AD5A-AD047C1F7E48}" dt="2023-02-12T21:14:20.217" v="10616" actId="2696"/>
        <pc:sldMkLst>
          <pc:docMk/>
          <pc:sldMk cId="3484956379" sldId="852"/>
        </pc:sldMkLst>
        <pc:spChg chg="mod">
          <ac:chgData name="Garashchuk, Sophya" userId="e5d677bd-ad93-4fea-9eb8-c631287e977d" providerId="ADAL" clId="{0413F5FF-676E-4FF6-AD5A-AD047C1F7E48}" dt="2023-02-07T20:43:59.956" v="570" actId="20577"/>
          <ac:spMkLst>
            <pc:docMk/>
            <pc:sldMk cId="3484956379" sldId="852"/>
            <ac:spMk id="2" creationId="{00000000-0000-0000-0000-000000000000}"/>
          </ac:spMkLst>
        </pc:spChg>
        <pc:spChg chg="mod">
          <ac:chgData name="Garashchuk, Sophya" userId="e5d677bd-ad93-4fea-9eb8-c631287e977d" providerId="ADAL" clId="{0413F5FF-676E-4FF6-AD5A-AD047C1F7E48}" dt="2023-02-07T20:44:26.862" v="601" actId="20577"/>
          <ac:spMkLst>
            <pc:docMk/>
            <pc:sldMk cId="3484956379" sldId="852"/>
            <ac:spMk id="10" creationId="{BF95C29A-D34C-069B-898E-10F3D0BBF266}"/>
          </ac:spMkLst>
        </pc:spChg>
        <pc:spChg chg="mod">
          <ac:chgData name="Garashchuk, Sophya" userId="e5d677bd-ad93-4fea-9eb8-c631287e977d" providerId="ADAL" clId="{0413F5FF-676E-4FF6-AD5A-AD047C1F7E48}" dt="2023-02-07T20:44:38.311" v="611" actId="20577"/>
          <ac:spMkLst>
            <pc:docMk/>
            <pc:sldMk cId="3484956379" sldId="852"/>
            <ac:spMk id="13" creationId="{F9BA087F-5D26-CDCE-AF3E-1708FCE0C9DA}"/>
          </ac:spMkLst>
        </pc:spChg>
      </pc:sldChg>
      <pc:sldChg chg="addSp delSp modSp mod">
        <pc:chgData name="Garashchuk, Sophya" userId="e5d677bd-ad93-4fea-9eb8-c631287e977d" providerId="ADAL" clId="{0413F5FF-676E-4FF6-AD5A-AD047C1F7E48}" dt="2023-02-12T14:16:02.422" v="4447" actId="1076"/>
        <pc:sldMkLst>
          <pc:docMk/>
          <pc:sldMk cId="0" sldId="869"/>
        </pc:sldMkLst>
        <pc:spChg chg="del mod">
          <ac:chgData name="Garashchuk, Sophya" userId="e5d677bd-ad93-4fea-9eb8-c631287e977d" providerId="ADAL" clId="{0413F5FF-676E-4FF6-AD5A-AD047C1F7E48}" dt="2023-02-07T18:39:14.414" v="138" actId="21"/>
          <ac:spMkLst>
            <pc:docMk/>
            <pc:sldMk cId="0" sldId="869"/>
            <ac:spMk id="2" creationId="{3A3860AB-B399-1329-8149-B6FF74F2E08E}"/>
          </ac:spMkLst>
        </pc:spChg>
        <pc:spChg chg="add mod">
          <ac:chgData name="Garashchuk, Sophya" userId="e5d677bd-ad93-4fea-9eb8-c631287e977d" providerId="ADAL" clId="{0413F5FF-676E-4FF6-AD5A-AD047C1F7E48}" dt="2023-02-07T18:38:47.310" v="131"/>
          <ac:spMkLst>
            <pc:docMk/>
            <pc:sldMk cId="0" sldId="869"/>
            <ac:spMk id="3" creationId="{B1EC45CF-67D9-2C24-9C27-458A0959493F}"/>
          </ac:spMkLst>
        </pc:spChg>
        <pc:spChg chg="add mod">
          <ac:chgData name="Garashchuk, Sophya" userId="e5d677bd-ad93-4fea-9eb8-c631287e977d" providerId="ADAL" clId="{0413F5FF-676E-4FF6-AD5A-AD047C1F7E48}" dt="2023-02-07T18:40:19.208" v="173" actId="27636"/>
          <ac:spMkLst>
            <pc:docMk/>
            <pc:sldMk cId="0" sldId="869"/>
            <ac:spMk id="4" creationId="{56CA6906-CCB7-CA64-498D-11C89BC09369}"/>
          </ac:spMkLst>
        </pc:spChg>
        <pc:spChg chg="del">
          <ac:chgData name="Garashchuk, Sophya" userId="e5d677bd-ad93-4fea-9eb8-c631287e977d" providerId="ADAL" clId="{0413F5FF-676E-4FF6-AD5A-AD047C1F7E48}" dt="2023-02-07T18:41:08.860" v="240" actId="21"/>
          <ac:spMkLst>
            <pc:docMk/>
            <pc:sldMk cId="0" sldId="869"/>
            <ac:spMk id="7" creationId="{00000000-0000-0000-0000-000000000000}"/>
          </ac:spMkLst>
        </pc:spChg>
        <pc:spChg chg="mod">
          <ac:chgData name="Garashchuk, Sophya" userId="e5d677bd-ad93-4fea-9eb8-c631287e977d" providerId="ADAL" clId="{0413F5FF-676E-4FF6-AD5A-AD047C1F7E48}" dt="2023-02-07T18:41:03.383" v="239" actId="20577"/>
          <ac:spMkLst>
            <pc:docMk/>
            <pc:sldMk cId="0" sldId="869"/>
            <ac:spMk id="6147" creationId="{00000000-0000-0000-0000-000000000000}"/>
          </ac:spMkLst>
        </pc:spChg>
        <pc:grpChg chg="add mod">
          <ac:chgData name="Garashchuk, Sophya" userId="e5d677bd-ad93-4fea-9eb8-c631287e977d" providerId="ADAL" clId="{0413F5FF-676E-4FF6-AD5A-AD047C1F7E48}" dt="2023-02-12T14:16:02.422" v="4447" actId="1076"/>
          <ac:grpSpMkLst>
            <pc:docMk/>
            <pc:sldMk cId="0" sldId="869"/>
            <ac:grpSpMk id="5" creationId="{6D4A33BA-9920-9CDB-2BFB-9C59452396A1}"/>
          </ac:grpSpMkLst>
        </pc:grpChg>
        <pc:picChg chg="add mod">
          <ac:chgData name="Garashchuk, Sophya" userId="e5d677bd-ad93-4fea-9eb8-c631287e977d" providerId="ADAL" clId="{0413F5FF-676E-4FF6-AD5A-AD047C1F7E48}" dt="2023-02-09T20:42:55.007" v="2429" actId="1076"/>
          <ac:picMkLst>
            <pc:docMk/>
            <pc:sldMk cId="0" sldId="869"/>
            <ac:picMk id="2" creationId="{333314E1-2514-521A-4EE1-F736BC051378}"/>
          </ac:picMkLst>
        </pc:picChg>
        <pc:picChg chg="mod">
          <ac:chgData name="Garashchuk, Sophya" userId="e5d677bd-ad93-4fea-9eb8-c631287e977d" providerId="ADAL" clId="{0413F5FF-676E-4FF6-AD5A-AD047C1F7E48}" dt="2023-02-12T14:16:02.422" v="4447" actId="1076"/>
          <ac:picMkLst>
            <pc:docMk/>
            <pc:sldMk cId="0" sldId="869"/>
            <ac:picMk id="6" creationId="{7F3FB61F-0897-CC96-0623-8EEE57B3FC78}"/>
          </ac:picMkLst>
        </pc:picChg>
        <pc:picChg chg="mod">
          <ac:chgData name="Garashchuk, Sophya" userId="e5d677bd-ad93-4fea-9eb8-c631287e977d" providerId="ADAL" clId="{0413F5FF-676E-4FF6-AD5A-AD047C1F7E48}" dt="2023-02-12T14:16:02.422" v="4447" actId="1076"/>
          <ac:picMkLst>
            <pc:docMk/>
            <pc:sldMk cId="0" sldId="869"/>
            <ac:picMk id="7" creationId="{0E0D799C-C7A6-85E0-B244-7254C1790081}"/>
          </ac:picMkLst>
        </pc:picChg>
        <pc:picChg chg="mod">
          <ac:chgData name="Garashchuk, Sophya" userId="e5d677bd-ad93-4fea-9eb8-c631287e977d" providerId="ADAL" clId="{0413F5FF-676E-4FF6-AD5A-AD047C1F7E48}" dt="2023-02-12T14:16:02.422" v="4447" actId="1076"/>
          <ac:picMkLst>
            <pc:docMk/>
            <pc:sldMk cId="0" sldId="869"/>
            <ac:picMk id="8" creationId="{33B470C0-E4DB-7C2F-3409-7B6842B61994}"/>
          </ac:picMkLst>
        </pc:picChg>
        <pc:picChg chg="add mod">
          <ac:chgData name="Garashchuk, Sophya" userId="e5d677bd-ad93-4fea-9eb8-c631287e977d" providerId="ADAL" clId="{0413F5FF-676E-4FF6-AD5A-AD047C1F7E48}" dt="2023-02-12T14:16:00.227" v="4446" actId="1076"/>
          <ac:picMkLst>
            <pc:docMk/>
            <pc:sldMk cId="0" sldId="869"/>
            <ac:picMk id="9" creationId="{C595DCE0-E47A-83AC-BA81-1EE633C51843}"/>
          </ac:picMkLst>
        </pc:picChg>
        <pc:picChg chg="del">
          <ac:chgData name="Garashchuk, Sophya" userId="e5d677bd-ad93-4fea-9eb8-c631287e977d" providerId="ADAL" clId="{0413F5FF-676E-4FF6-AD5A-AD047C1F7E48}" dt="2023-02-09T20:42:46.299" v="2426" actId="21"/>
          <ac:picMkLst>
            <pc:docMk/>
            <pc:sldMk cId="0" sldId="869"/>
            <ac:picMk id="3075" creationId="{00000000-0000-0000-0000-000000000000}"/>
          </ac:picMkLst>
        </pc:picChg>
      </pc:sldChg>
      <pc:sldChg chg="modSp del mod modShow">
        <pc:chgData name="Garashchuk, Sophya" userId="e5d677bd-ad93-4fea-9eb8-c631287e977d" providerId="ADAL" clId="{0413F5FF-676E-4FF6-AD5A-AD047C1F7E48}" dt="2023-02-12T15:38:37.174" v="5433" actId="2696"/>
        <pc:sldMkLst>
          <pc:docMk/>
          <pc:sldMk cId="4054218106" sldId="878"/>
        </pc:sldMkLst>
        <pc:spChg chg="mod">
          <ac:chgData name="Garashchuk, Sophya" userId="e5d677bd-ad93-4fea-9eb8-c631287e977d" providerId="ADAL" clId="{0413F5FF-676E-4FF6-AD5A-AD047C1F7E48}" dt="2023-02-09T20:28:04.668" v="2108" actId="1076"/>
          <ac:spMkLst>
            <pc:docMk/>
            <pc:sldMk cId="4054218106" sldId="878"/>
            <ac:spMk id="11" creationId="{6C456B19-329F-F47B-ED76-3BFCC4F0E3F2}"/>
          </ac:spMkLst>
        </pc:spChg>
      </pc:sldChg>
      <pc:sldChg chg="addSp delSp modSp mod">
        <pc:chgData name="Garashchuk, Sophya" userId="e5d677bd-ad93-4fea-9eb8-c631287e977d" providerId="ADAL" clId="{0413F5FF-676E-4FF6-AD5A-AD047C1F7E48}" dt="2023-02-12T21:40:43.958" v="11147" actId="1076"/>
        <pc:sldMkLst>
          <pc:docMk/>
          <pc:sldMk cId="0" sldId="879"/>
        </pc:sldMkLst>
        <pc:spChg chg="mod">
          <ac:chgData name="Garashchuk, Sophya" userId="e5d677bd-ad93-4fea-9eb8-c631287e977d" providerId="ADAL" clId="{0413F5FF-676E-4FF6-AD5A-AD047C1F7E48}" dt="2023-02-12T21:40:43.958" v="11147" actId="1076"/>
          <ac:spMkLst>
            <pc:docMk/>
            <pc:sldMk cId="0" sldId="879"/>
            <ac:spMk id="2" creationId="{00000000-0000-0000-0000-000000000000}"/>
          </ac:spMkLst>
        </pc:spChg>
        <pc:spChg chg="del">
          <ac:chgData name="Garashchuk, Sophya" userId="e5d677bd-ad93-4fea-9eb8-c631287e977d" providerId="ADAL" clId="{0413F5FF-676E-4FF6-AD5A-AD047C1F7E48}" dt="2023-02-12T21:11:43.196" v="10569" actId="21"/>
          <ac:spMkLst>
            <pc:docMk/>
            <pc:sldMk cId="0" sldId="879"/>
            <ac:spMk id="6" creationId="{00000000-0000-0000-0000-000000000000}"/>
          </ac:spMkLst>
        </pc:spChg>
        <pc:spChg chg="mod">
          <ac:chgData name="Garashchuk, Sophya" userId="e5d677bd-ad93-4fea-9eb8-c631287e977d" providerId="ADAL" clId="{0413F5FF-676E-4FF6-AD5A-AD047C1F7E48}" dt="2023-02-12T21:40:33.308" v="11144" actId="1076"/>
          <ac:spMkLst>
            <pc:docMk/>
            <pc:sldMk cId="0" sldId="879"/>
            <ac:spMk id="13" creationId="{B4226505-5804-4403-B84E-D178EBBCEFA1}"/>
          </ac:spMkLst>
        </pc:spChg>
        <pc:grpChg chg="del">
          <ac:chgData name="Garashchuk, Sophya" userId="e5d677bd-ad93-4fea-9eb8-c631287e977d" providerId="ADAL" clId="{0413F5FF-676E-4FF6-AD5A-AD047C1F7E48}" dt="2023-02-12T21:37:24.090" v="11031" actId="21"/>
          <ac:grpSpMkLst>
            <pc:docMk/>
            <pc:sldMk cId="0" sldId="879"/>
            <ac:grpSpMk id="8" creationId="{00000000-0000-0000-0000-000000000000}"/>
          </ac:grpSpMkLst>
        </pc:grpChg>
        <pc:picChg chg="add mod">
          <ac:chgData name="Garashchuk, Sophya" userId="e5d677bd-ad93-4fea-9eb8-c631287e977d" providerId="ADAL" clId="{0413F5FF-676E-4FF6-AD5A-AD047C1F7E48}" dt="2023-02-12T21:40:36.499" v="11146" actId="1076"/>
          <ac:picMkLst>
            <pc:docMk/>
            <pc:sldMk cId="0" sldId="879"/>
            <ac:picMk id="4" creationId="{0A085C9C-36AF-69F9-18A4-5AC1163CD989}"/>
          </ac:picMkLst>
        </pc:picChg>
        <pc:picChg chg="del mod">
          <ac:chgData name="Garashchuk, Sophya" userId="e5d677bd-ad93-4fea-9eb8-c631287e977d" providerId="ADAL" clId="{0413F5FF-676E-4FF6-AD5A-AD047C1F7E48}" dt="2023-02-12T21:37:21.320" v="11030" actId="21"/>
          <ac:picMkLst>
            <pc:docMk/>
            <pc:sldMk cId="0" sldId="879"/>
            <ac:picMk id="5" creationId="{FE1959A8-1FB1-49F4-AF4E-6D3C0D7FB814}"/>
          </ac:picMkLst>
        </pc:picChg>
        <pc:picChg chg="del">
          <ac:chgData name="Garashchuk, Sophya" userId="e5d677bd-ad93-4fea-9eb8-c631287e977d" providerId="ADAL" clId="{0413F5FF-676E-4FF6-AD5A-AD047C1F7E48}" dt="2023-02-12T21:37:25.491" v="11032" actId="21"/>
          <ac:picMkLst>
            <pc:docMk/>
            <pc:sldMk cId="0" sldId="879"/>
            <ac:picMk id="12" creationId="{00000000-0000-0000-0000-000000000000}"/>
          </ac:picMkLst>
        </pc:picChg>
      </pc:sldChg>
      <pc:sldChg chg="addSp delSp modSp mod addAnim delAnim modAnim">
        <pc:chgData name="Garashchuk, Sophya" userId="e5d677bd-ad93-4fea-9eb8-c631287e977d" providerId="ADAL" clId="{0413F5FF-676E-4FF6-AD5A-AD047C1F7E48}" dt="2023-02-15T14:28:26.678" v="11986" actId="20577"/>
        <pc:sldMkLst>
          <pc:docMk/>
          <pc:sldMk cId="2720248474" sldId="882"/>
        </pc:sldMkLst>
        <pc:spChg chg="mod">
          <ac:chgData name="Garashchuk, Sophya" userId="e5d677bd-ad93-4fea-9eb8-c631287e977d" providerId="ADAL" clId="{0413F5FF-676E-4FF6-AD5A-AD047C1F7E48}" dt="2023-02-12T21:19:05.443" v="10645" actId="1076"/>
          <ac:spMkLst>
            <pc:docMk/>
            <pc:sldMk cId="2720248474" sldId="882"/>
            <ac:spMk id="2" creationId="{00000000-0000-0000-0000-000000000000}"/>
          </ac:spMkLst>
        </pc:spChg>
        <pc:spChg chg="add del mod">
          <ac:chgData name="Garashchuk, Sophya" userId="e5d677bd-ad93-4fea-9eb8-c631287e977d" providerId="ADAL" clId="{0413F5FF-676E-4FF6-AD5A-AD047C1F7E48}" dt="2023-02-07T21:09:40.807" v="786"/>
          <ac:spMkLst>
            <pc:docMk/>
            <pc:sldMk cId="2720248474" sldId="882"/>
            <ac:spMk id="3" creationId="{493F3985-E2B7-35AF-6FE8-118A519BC7F7}"/>
          </ac:spMkLst>
        </pc:spChg>
        <pc:spChg chg="add del mod">
          <ac:chgData name="Garashchuk, Sophya" userId="e5d677bd-ad93-4fea-9eb8-c631287e977d" providerId="ADAL" clId="{0413F5FF-676E-4FF6-AD5A-AD047C1F7E48}" dt="2023-02-15T14:27:38.476" v="11962" actId="20577"/>
          <ac:spMkLst>
            <pc:docMk/>
            <pc:sldMk cId="2720248474" sldId="882"/>
            <ac:spMk id="3" creationId="{E51DE34E-21A8-5CD6-3068-F6042A44D2BC}"/>
          </ac:spMkLst>
        </pc:spChg>
        <pc:spChg chg="mod">
          <ac:chgData name="Garashchuk, Sophya" userId="e5d677bd-ad93-4fea-9eb8-c631287e977d" providerId="ADAL" clId="{0413F5FF-676E-4FF6-AD5A-AD047C1F7E48}" dt="2023-02-12T16:23:59.991" v="5666" actId="20577"/>
          <ac:spMkLst>
            <pc:docMk/>
            <pc:sldMk cId="2720248474" sldId="882"/>
            <ac:spMk id="4" creationId="{5F5E3D57-65A1-68E6-DC7C-92C72C165958}"/>
          </ac:spMkLst>
        </pc:spChg>
        <pc:spChg chg="add mod">
          <ac:chgData name="Garashchuk, Sophya" userId="e5d677bd-ad93-4fea-9eb8-c631287e977d" providerId="ADAL" clId="{0413F5FF-676E-4FF6-AD5A-AD047C1F7E48}" dt="2023-02-12T17:02:00.352" v="6338" actId="1076"/>
          <ac:spMkLst>
            <pc:docMk/>
            <pc:sldMk cId="2720248474" sldId="882"/>
            <ac:spMk id="5" creationId="{2962FDAB-B915-91E2-A3F3-5FB9F71554B3}"/>
          </ac:spMkLst>
        </pc:spChg>
        <pc:spChg chg="del mod">
          <ac:chgData name="Garashchuk, Sophya" userId="e5d677bd-ad93-4fea-9eb8-c631287e977d" providerId="ADAL" clId="{0413F5FF-676E-4FF6-AD5A-AD047C1F7E48}" dt="2023-02-07T21:09:23.097" v="784" actId="21"/>
          <ac:spMkLst>
            <pc:docMk/>
            <pc:sldMk cId="2720248474" sldId="882"/>
            <ac:spMk id="5" creationId="{3859FE24-B087-498F-8396-EC05EB11B81A}"/>
          </ac:spMkLst>
        </pc:spChg>
        <pc:spChg chg="add mod">
          <ac:chgData name="Garashchuk, Sophya" userId="e5d677bd-ad93-4fea-9eb8-c631287e977d" providerId="ADAL" clId="{0413F5FF-676E-4FF6-AD5A-AD047C1F7E48}" dt="2023-02-12T16:48:56.297" v="6249" actId="20577"/>
          <ac:spMkLst>
            <pc:docMk/>
            <pc:sldMk cId="2720248474" sldId="882"/>
            <ac:spMk id="7" creationId="{6E850587-5E68-7E1D-FD0A-451B567B870C}"/>
          </ac:spMkLst>
        </pc:spChg>
        <pc:spChg chg="add mod">
          <ac:chgData name="Garashchuk, Sophya" userId="e5d677bd-ad93-4fea-9eb8-c631287e977d" providerId="ADAL" clId="{0413F5FF-676E-4FF6-AD5A-AD047C1F7E48}" dt="2023-02-12T21:20:37.493" v="10670" actId="1076"/>
          <ac:spMkLst>
            <pc:docMk/>
            <pc:sldMk cId="2720248474" sldId="882"/>
            <ac:spMk id="9" creationId="{83B7120A-CBE0-AE5E-4525-9205AA66380E}"/>
          </ac:spMkLst>
        </pc:spChg>
        <pc:spChg chg="add mod">
          <ac:chgData name="Garashchuk, Sophya" userId="e5d677bd-ad93-4fea-9eb8-c631287e977d" providerId="ADAL" clId="{0413F5FF-676E-4FF6-AD5A-AD047C1F7E48}" dt="2023-02-15T14:28:26.678" v="11986" actId="20577"/>
          <ac:spMkLst>
            <pc:docMk/>
            <pc:sldMk cId="2720248474" sldId="882"/>
            <ac:spMk id="11" creationId="{4C3A07CA-9B4E-FCC0-7137-7597E7D78FE6}"/>
          </ac:spMkLst>
        </pc:spChg>
        <pc:spChg chg="add mod">
          <ac:chgData name="Garashchuk, Sophya" userId="e5d677bd-ad93-4fea-9eb8-c631287e977d" providerId="ADAL" clId="{0413F5FF-676E-4FF6-AD5A-AD047C1F7E48}" dt="2023-02-13T18:51:21.682" v="11420" actId="313"/>
          <ac:spMkLst>
            <pc:docMk/>
            <pc:sldMk cId="2720248474" sldId="882"/>
            <ac:spMk id="13" creationId="{283653E6-0392-51A3-3000-ECF09688CCFD}"/>
          </ac:spMkLst>
        </pc:spChg>
        <pc:spChg chg="add del mod">
          <ac:chgData name="Garashchuk, Sophya" userId="e5d677bd-ad93-4fea-9eb8-c631287e977d" providerId="ADAL" clId="{0413F5FF-676E-4FF6-AD5A-AD047C1F7E48}" dt="2023-02-12T19:26:38.922" v="7069"/>
          <ac:spMkLst>
            <pc:docMk/>
            <pc:sldMk cId="2720248474" sldId="882"/>
            <ac:spMk id="13" creationId="{864023D7-DB78-ADE3-4831-571DD5391B2E}"/>
          </ac:spMkLst>
        </pc:spChg>
        <pc:spChg chg="add mod">
          <ac:chgData name="Garashchuk, Sophya" userId="e5d677bd-ad93-4fea-9eb8-c631287e977d" providerId="ADAL" clId="{0413F5FF-676E-4FF6-AD5A-AD047C1F7E48}" dt="2023-02-12T21:19:18.619" v="10647" actId="1076"/>
          <ac:spMkLst>
            <pc:docMk/>
            <pc:sldMk cId="2720248474" sldId="882"/>
            <ac:spMk id="14" creationId="{D2197E39-EBFB-7BA4-40EE-772DA72D89AB}"/>
          </ac:spMkLst>
        </pc:spChg>
        <pc:spChg chg="add mod">
          <ac:chgData name="Garashchuk, Sophya" userId="e5d677bd-ad93-4fea-9eb8-c631287e977d" providerId="ADAL" clId="{0413F5FF-676E-4FF6-AD5A-AD047C1F7E48}" dt="2023-02-13T18:51:40.950" v="11421" actId="2711"/>
          <ac:spMkLst>
            <pc:docMk/>
            <pc:sldMk cId="2720248474" sldId="882"/>
            <ac:spMk id="15" creationId="{7D20E859-54E7-E636-554D-07E6486C0764}"/>
          </ac:spMkLst>
        </pc:spChg>
        <pc:picChg chg="add mod">
          <ac:chgData name="Garashchuk, Sophya" userId="e5d677bd-ad93-4fea-9eb8-c631287e977d" providerId="ADAL" clId="{0413F5FF-676E-4FF6-AD5A-AD047C1F7E48}" dt="2023-02-12T21:19:27.667" v="10648" actId="1076"/>
          <ac:picMkLst>
            <pc:docMk/>
            <pc:sldMk cId="2720248474" sldId="882"/>
            <ac:picMk id="8" creationId="{E5E115EB-8E66-0126-E5F0-BB4289451E15}"/>
          </ac:picMkLst>
        </pc:picChg>
        <pc:picChg chg="add mod">
          <ac:chgData name="Garashchuk, Sophya" userId="e5d677bd-ad93-4fea-9eb8-c631287e977d" providerId="ADAL" clId="{0413F5FF-676E-4FF6-AD5A-AD047C1F7E48}" dt="2023-02-12T21:20:45.155" v="10672" actId="1076"/>
          <ac:picMkLst>
            <pc:docMk/>
            <pc:sldMk cId="2720248474" sldId="882"/>
            <ac:picMk id="10" creationId="{55C27283-977A-2648-983B-112633DCB58E}"/>
          </ac:picMkLst>
        </pc:picChg>
        <pc:picChg chg="add mod">
          <ac:chgData name="Garashchuk, Sophya" userId="e5d677bd-ad93-4fea-9eb8-c631287e977d" providerId="ADAL" clId="{0413F5FF-676E-4FF6-AD5A-AD047C1F7E48}" dt="2023-02-12T21:20:40.423" v="10671" actId="1076"/>
          <ac:picMkLst>
            <pc:docMk/>
            <pc:sldMk cId="2720248474" sldId="882"/>
            <ac:picMk id="12" creationId="{5AC0EABC-06BC-40E9-3ADE-19D9D8E1EB2B}"/>
          </ac:picMkLst>
        </pc:picChg>
        <pc:cxnChg chg="add mod">
          <ac:chgData name="Garashchuk, Sophya" userId="e5d677bd-ad93-4fea-9eb8-c631287e977d" providerId="ADAL" clId="{0413F5FF-676E-4FF6-AD5A-AD047C1F7E48}" dt="2023-02-12T21:17:32.145" v="10636" actId="1076"/>
          <ac:cxnSpMkLst>
            <pc:docMk/>
            <pc:sldMk cId="2720248474" sldId="882"/>
            <ac:cxnSpMk id="6" creationId="{624EB63F-F5D1-59B7-271C-79382FE5E174}"/>
          </ac:cxnSpMkLst>
        </pc:cxnChg>
      </pc:sldChg>
      <pc:sldChg chg="delSp modSp del mod">
        <pc:chgData name="Garashchuk, Sophya" userId="e5d677bd-ad93-4fea-9eb8-c631287e977d" providerId="ADAL" clId="{0413F5FF-676E-4FF6-AD5A-AD047C1F7E48}" dt="2023-02-12T17:12:56.779" v="6408" actId="2696"/>
        <pc:sldMkLst>
          <pc:docMk/>
          <pc:sldMk cId="223569085" sldId="883"/>
        </pc:sldMkLst>
        <pc:spChg chg="mod">
          <ac:chgData name="Garashchuk, Sophya" userId="e5d677bd-ad93-4fea-9eb8-c631287e977d" providerId="ADAL" clId="{0413F5FF-676E-4FF6-AD5A-AD047C1F7E48}" dt="2023-02-12T16:47:48.551" v="6195" actId="20577"/>
          <ac:spMkLst>
            <pc:docMk/>
            <pc:sldMk cId="223569085" sldId="883"/>
            <ac:spMk id="2" creationId="{82DC379F-34D1-47BA-A314-266B5CDDA263}"/>
          </ac:spMkLst>
        </pc:spChg>
        <pc:picChg chg="del mod">
          <ac:chgData name="Garashchuk, Sophya" userId="e5d677bd-ad93-4fea-9eb8-c631287e977d" providerId="ADAL" clId="{0413F5FF-676E-4FF6-AD5A-AD047C1F7E48}" dt="2023-02-12T17:04:38.511" v="6350" actId="21"/>
          <ac:picMkLst>
            <pc:docMk/>
            <pc:sldMk cId="223569085" sldId="883"/>
            <ac:picMk id="21" creationId="{8EE4FA38-0D93-DF9E-8BA3-B1573E8BAC7F}"/>
          </ac:picMkLst>
        </pc:picChg>
      </pc:sldChg>
      <pc:sldChg chg="addSp delSp modSp mod modAnim">
        <pc:chgData name="Garashchuk, Sophya" userId="e5d677bd-ad93-4fea-9eb8-c631287e977d" providerId="ADAL" clId="{0413F5FF-676E-4FF6-AD5A-AD047C1F7E48}" dt="2023-02-15T12:29:06.742" v="11949" actId="20577"/>
        <pc:sldMkLst>
          <pc:docMk/>
          <pc:sldMk cId="652348536" sldId="884"/>
        </pc:sldMkLst>
        <pc:spChg chg="add del">
          <ac:chgData name="Garashchuk, Sophya" userId="e5d677bd-ad93-4fea-9eb8-c631287e977d" providerId="ADAL" clId="{0413F5FF-676E-4FF6-AD5A-AD047C1F7E48}" dt="2023-02-12T17:04:03.865" v="6345" actId="22"/>
          <ac:spMkLst>
            <pc:docMk/>
            <pc:sldMk cId="652348536" sldId="884"/>
            <ac:spMk id="3" creationId="{59A00AEB-E1CD-FA45-F141-CD7086ECC18C}"/>
          </ac:spMkLst>
        </pc:spChg>
        <pc:spChg chg="add mod">
          <ac:chgData name="Garashchuk, Sophya" userId="e5d677bd-ad93-4fea-9eb8-c631287e977d" providerId="ADAL" clId="{0413F5FF-676E-4FF6-AD5A-AD047C1F7E48}" dt="2023-02-15T12:29:06.742" v="11949" actId="20577"/>
          <ac:spMkLst>
            <pc:docMk/>
            <pc:sldMk cId="652348536" sldId="884"/>
            <ac:spMk id="3" creationId="{5CEACE95-3523-8F95-AAE5-E23301E59D8B}"/>
          </ac:spMkLst>
        </pc:spChg>
        <pc:spChg chg="add mod">
          <ac:chgData name="Garashchuk, Sophya" userId="e5d677bd-ad93-4fea-9eb8-c631287e977d" providerId="ADAL" clId="{0413F5FF-676E-4FF6-AD5A-AD047C1F7E48}" dt="2023-02-12T18:54:06.770" v="6463" actId="20577"/>
          <ac:spMkLst>
            <pc:docMk/>
            <pc:sldMk cId="652348536" sldId="884"/>
            <ac:spMk id="4" creationId="{E93832E2-CA2D-9A79-99F8-51A69412FB25}"/>
          </ac:spMkLst>
        </pc:spChg>
        <pc:spChg chg="mod">
          <ac:chgData name="Garashchuk, Sophya" userId="e5d677bd-ad93-4fea-9eb8-c631287e977d" providerId="ADAL" clId="{0413F5FF-676E-4FF6-AD5A-AD047C1F7E48}" dt="2023-02-12T21:22:32.926" v="10689" actId="20577"/>
          <ac:spMkLst>
            <pc:docMk/>
            <pc:sldMk cId="652348536" sldId="884"/>
            <ac:spMk id="6" creationId="{71B5D759-8AD0-D97E-73B2-12B087E784CB}"/>
          </ac:spMkLst>
        </pc:spChg>
        <pc:spChg chg="add mod">
          <ac:chgData name="Garashchuk, Sophya" userId="e5d677bd-ad93-4fea-9eb8-c631287e977d" providerId="ADAL" clId="{0413F5FF-676E-4FF6-AD5A-AD047C1F7E48}" dt="2023-02-12T19:02:38.306" v="6612" actId="1076"/>
          <ac:spMkLst>
            <pc:docMk/>
            <pc:sldMk cId="652348536" sldId="884"/>
            <ac:spMk id="9" creationId="{1C9BF011-B204-9C28-4A0B-5E13E81551FA}"/>
          </ac:spMkLst>
        </pc:spChg>
        <pc:spChg chg="add del mod">
          <ac:chgData name="Garashchuk, Sophya" userId="e5d677bd-ad93-4fea-9eb8-c631287e977d" providerId="ADAL" clId="{0413F5FF-676E-4FF6-AD5A-AD047C1F7E48}" dt="2023-02-12T17:11:43.236" v="6394" actId="21"/>
          <ac:spMkLst>
            <pc:docMk/>
            <pc:sldMk cId="652348536" sldId="884"/>
            <ac:spMk id="15" creationId="{7E22EE3C-3C9D-35A4-EDDA-64DBA1B1FF0D}"/>
          </ac:spMkLst>
        </pc:spChg>
        <pc:spChg chg="add del mod">
          <ac:chgData name="Garashchuk, Sophya" userId="e5d677bd-ad93-4fea-9eb8-c631287e977d" providerId="ADAL" clId="{0413F5FF-676E-4FF6-AD5A-AD047C1F7E48}" dt="2023-02-12T21:23:17.265" v="10712" actId="21"/>
          <ac:spMkLst>
            <pc:docMk/>
            <pc:sldMk cId="652348536" sldId="884"/>
            <ac:spMk id="15" creationId="{F17938CD-537A-874B-F1C8-928B50179968}"/>
          </ac:spMkLst>
        </pc:spChg>
        <pc:picChg chg="mod">
          <ac:chgData name="Garashchuk, Sophya" userId="e5d677bd-ad93-4fea-9eb8-c631287e977d" providerId="ADAL" clId="{0413F5FF-676E-4FF6-AD5A-AD047C1F7E48}" dt="2023-02-12T17:05:43.354" v="6367" actId="1076"/>
          <ac:picMkLst>
            <pc:docMk/>
            <pc:sldMk cId="652348536" sldId="884"/>
            <ac:picMk id="5" creationId="{78D8E622-949F-2A09-DC79-0B9B06DE8945}"/>
          </ac:picMkLst>
        </pc:picChg>
        <pc:picChg chg="add mod">
          <ac:chgData name="Garashchuk, Sophya" userId="e5d677bd-ad93-4fea-9eb8-c631287e977d" providerId="ADAL" clId="{0413F5FF-676E-4FF6-AD5A-AD047C1F7E48}" dt="2023-02-12T21:21:58.534" v="10680" actId="1076"/>
          <ac:picMkLst>
            <pc:docMk/>
            <pc:sldMk cId="652348536" sldId="884"/>
            <ac:picMk id="7" creationId="{FC41C21E-42E1-BFD1-E4B4-D3B2BA6D300E}"/>
          </ac:picMkLst>
        </pc:picChg>
        <pc:picChg chg="add del mod">
          <ac:chgData name="Garashchuk, Sophya" userId="e5d677bd-ad93-4fea-9eb8-c631287e977d" providerId="ADAL" clId="{0413F5FF-676E-4FF6-AD5A-AD047C1F7E48}" dt="2023-02-12T17:11:02.350" v="6376" actId="21"/>
          <ac:picMkLst>
            <pc:docMk/>
            <pc:sldMk cId="652348536" sldId="884"/>
            <ac:picMk id="8" creationId="{3B633C8A-E5A4-223C-DECC-F09C55E6EB3C}"/>
          </ac:picMkLst>
        </pc:picChg>
        <pc:picChg chg="add mod">
          <ac:chgData name="Garashchuk, Sophya" userId="e5d677bd-ad93-4fea-9eb8-c631287e977d" providerId="ADAL" clId="{0413F5FF-676E-4FF6-AD5A-AD047C1F7E48}" dt="2023-02-12T21:23:11.303" v="10711" actId="571"/>
          <ac:picMkLst>
            <pc:docMk/>
            <pc:sldMk cId="652348536" sldId="884"/>
            <ac:picMk id="8" creationId="{3D809212-858A-06EA-E958-913774748445}"/>
          </ac:picMkLst>
        </pc:picChg>
        <pc:picChg chg="mod">
          <ac:chgData name="Garashchuk, Sophya" userId="e5d677bd-ad93-4fea-9eb8-c631287e977d" providerId="ADAL" clId="{0413F5FF-676E-4FF6-AD5A-AD047C1F7E48}" dt="2023-02-12T17:13:36.264" v="6420" actId="14100"/>
          <ac:picMkLst>
            <pc:docMk/>
            <pc:sldMk cId="652348536" sldId="884"/>
            <ac:picMk id="10" creationId="{53DBF3F9-1E22-C1BA-C494-13A250FAD11B}"/>
          </ac:picMkLst>
        </pc:picChg>
        <pc:picChg chg="add mod">
          <ac:chgData name="Garashchuk, Sophya" userId="e5d677bd-ad93-4fea-9eb8-c631287e977d" providerId="ADAL" clId="{0413F5FF-676E-4FF6-AD5A-AD047C1F7E48}" dt="2023-02-12T21:23:11.303" v="10711" actId="571"/>
          <ac:picMkLst>
            <pc:docMk/>
            <pc:sldMk cId="652348536" sldId="884"/>
            <ac:picMk id="11" creationId="{36285D08-6569-A8DC-B8B3-AA2FAEE5CCF4}"/>
          </ac:picMkLst>
        </pc:picChg>
        <pc:picChg chg="mod">
          <ac:chgData name="Garashchuk, Sophya" userId="e5d677bd-ad93-4fea-9eb8-c631287e977d" providerId="ADAL" clId="{0413F5FF-676E-4FF6-AD5A-AD047C1F7E48}" dt="2023-02-12T17:13:39.350" v="6421" actId="14100"/>
          <ac:picMkLst>
            <pc:docMk/>
            <pc:sldMk cId="652348536" sldId="884"/>
            <ac:picMk id="12" creationId="{BF5128A6-0FA1-5842-6090-90B6A7011BCE}"/>
          </ac:picMkLst>
        </pc:picChg>
        <pc:picChg chg="add mod">
          <ac:chgData name="Garashchuk, Sophya" userId="e5d677bd-ad93-4fea-9eb8-c631287e977d" providerId="ADAL" clId="{0413F5FF-676E-4FF6-AD5A-AD047C1F7E48}" dt="2023-02-12T17:11:14.399" v="6380" actId="1076"/>
          <ac:picMkLst>
            <pc:docMk/>
            <pc:sldMk cId="652348536" sldId="884"/>
            <ac:picMk id="13" creationId="{B01C1AEE-125E-8ABC-9DCC-AE2D8BD1A59C}"/>
          </ac:picMkLst>
        </pc:picChg>
        <pc:picChg chg="mod">
          <ac:chgData name="Garashchuk, Sophya" userId="e5d677bd-ad93-4fea-9eb8-c631287e977d" providerId="ADAL" clId="{0413F5FF-676E-4FF6-AD5A-AD047C1F7E48}" dt="2023-02-12T21:23:03.093" v="10710" actId="1076"/>
          <ac:picMkLst>
            <pc:docMk/>
            <pc:sldMk cId="652348536" sldId="884"/>
            <ac:picMk id="14" creationId="{8A353606-3E85-3CE7-A645-251323D9D0C2}"/>
          </ac:picMkLst>
        </pc:picChg>
        <pc:cxnChg chg="add mod">
          <ac:chgData name="Garashchuk, Sophya" userId="e5d677bd-ad93-4fea-9eb8-c631287e977d" providerId="ADAL" clId="{0413F5FF-676E-4FF6-AD5A-AD047C1F7E48}" dt="2023-02-12T21:22:04.239" v="10681" actId="1076"/>
          <ac:cxnSpMkLst>
            <pc:docMk/>
            <pc:sldMk cId="652348536" sldId="884"/>
            <ac:cxnSpMk id="2" creationId="{CF490FEC-F9A1-1C13-474B-B19660981B40}"/>
          </ac:cxnSpMkLst>
        </pc:cxnChg>
      </pc:sldChg>
      <pc:sldChg chg="addSp delSp modSp mod modAnim">
        <pc:chgData name="Garashchuk, Sophya" userId="e5d677bd-ad93-4fea-9eb8-c631287e977d" providerId="ADAL" clId="{0413F5FF-676E-4FF6-AD5A-AD047C1F7E48}" dt="2023-02-13T18:43:25.010" v="11209"/>
        <pc:sldMkLst>
          <pc:docMk/>
          <pc:sldMk cId="1677179987" sldId="885"/>
        </pc:sldMkLst>
        <pc:spChg chg="mod">
          <ac:chgData name="Garashchuk, Sophya" userId="e5d677bd-ad93-4fea-9eb8-c631287e977d" providerId="ADAL" clId="{0413F5FF-676E-4FF6-AD5A-AD047C1F7E48}" dt="2023-02-12T19:03:42.198" v="6614" actId="1076"/>
          <ac:spMkLst>
            <pc:docMk/>
            <pc:sldMk cId="1677179987" sldId="885"/>
            <ac:spMk id="9" creationId="{AE0727AA-5893-198D-65CE-2412DC90EBE2}"/>
          </ac:spMkLst>
        </pc:spChg>
        <pc:spChg chg="mod">
          <ac:chgData name="Garashchuk, Sophya" userId="e5d677bd-ad93-4fea-9eb8-c631287e977d" providerId="ADAL" clId="{0413F5FF-676E-4FF6-AD5A-AD047C1F7E48}" dt="2023-02-12T19:03:37.445" v="6613" actId="1076"/>
          <ac:spMkLst>
            <pc:docMk/>
            <pc:sldMk cId="1677179987" sldId="885"/>
            <ac:spMk id="12" creationId="{B953284A-DB04-100B-6434-775071944EE2}"/>
          </ac:spMkLst>
        </pc:spChg>
        <pc:picChg chg="add del mod">
          <ac:chgData name="Garashchuk, Sophya" userId="e5d677bd-ad93-4fea-9eb8-c631287e977d" providerId="ADAL" clId="{0413F5FF-676E-4FF6-AD5A-AD047C1F7E48}" dt="2023-02-12T19:48:33.745" v="7429" actId="21"/>
          <ac:picMkLst>
            <pc:docMk/>
            <pc:sldMk cId="1677179987" sldId="885"/>
            <ac:picMk id="2" creationId="{58AF190B-6FDF-8732-8354-4C3AFF1A6C86}"/>
          </ac:picMkLst>
        </pc:picChg>
        <pc:picChg chg="add mod">
          <ac:chgData name="Garashchuk, Sophya" userId="e5d677bd-ad93-4fea-9eb8-c631287e977d" providerId="ADAL" clId="{0413F5FF-676E-4FF6-AD5A-AD047C1F7E48}" dt="2023-02-13T18:42:46.180" v="11205" actId="1076"/>
          <ac:picMkLst>
            <pc:docMk/>
            <pc:sldMk cId="1677179987" sldId="885"/>
            <ac:picMk id="3" creationId="{6DF10178-1539-F2F5-6ACB-AA2EB9056735}"/>
          </ac:picMkLst>
        </pc:picChg>
        <pc:picChg chg="add mod">
          <ac:chgData name="Garashchuk, Sophya" userId="e5d677bd-ad93-4fea-9eb8-c631287e977d" providerId="ADAL" clId="{0413F5FF-676E-4FF6-AD5A-AD047C1F7E48}" dt="2023-02-12T19:49:04.937" v="7435" actId="1076"/>
          <ac:picMkLst>
            <pc:docMk/>
            <pc:sldMk cId="1677179987" sldId="885"/>
            <ac:picMk id="5" creationId="{66910348-F078-683A-3A6C-B063AFCBDEAB}"/>
          </ac:picMkLst>
        </pc:picChg>
        <pc:picChg chg="mod">
          <ac:chgData name="Garashchuk, Sophya" userId="e5d677bd-ad93-4fea-9eb8-c631287e977d" providerId="ADAL" clId="{0413F5FF-676E-4FF6-AD5A-AD047C1F7E48}" dt="2023-02-12T17:14:11.991" v="6427" actId="1076"/>
          <ac:picMkLst>
            <pc:docMk/>
            <pc:sldMk cId="1677179987" sldId="885"/>
            <ac:picMk id="7" creationId="{EA6C949A-F5B2-8A84-FBF2-A938B44805C6}"/>
          </ac:picMkLst>
        </pc:picChg>
        <pc:picChg chg="mod">
          <ac:chgData name="Garashchuk, Sophya" userId="e5d677bd-ad93-4fea-9eb8-c631287e977d" providerId="ADAL" clId="{0413F5FF-676E-4FF6-AD5A-AD047C1F7E48}" dt="2023-02-13T18:42:52.887" v="11207" actId="1076"/>
          <ac:picMkLst>
            <pc:docMk/>
            <pc:sldMk cId="1677179987" sldId="885"/>
            <ac:picMk id="13" creationId="{934D529E-8C19-DF87-48DB-3F5266AA68BB}"/>
          </ac:picMkLst>
        </pc:picChg>
        <pc:picChg chg="add del mod">
          <ac:chgData name="Garashchuk, Sophya" userId="e5d677bd-ad93-4fea-9eb8-c631287e977d" providerId="ADAL" clId="{0413F5FF-676E-4FF6-AD5A-AD047C1F7E48}" dt="2023-02-12T19:49:45.890" v="7440" actId="21"/>
          <ac:picMkLst>
            <pc:docMk/>
            <pc:sldMk cId="1677179987" sldId="885"/>
            <ac:picMk id="14" creationId="{30E758B1-D1FA-26BD-249D-5B57A2AC0622}"/>
          </ac:picMkLst>
        </pc:picChg>
        <pc:picChg chg="add del mod">
          <ac:chgData name="Garashchuk, Sophya" userId="e5d677bd-ad93-4fea-9eb8-c631287e977d" providerId="ADAL" clId="{0413F5FF-676E-4FF6-AD5A-AD047C1F7E48}" dt="2023-02-12T19:50:01.799" v="7444" actId="21"/>
          <ac:picMkLst>
            <pc:docMk/>
            <pc:sldMk cId="1677179987" sldId="885"/>
            <ac:picMk id="16" creationId="{5EF4C61A-D71E-54CE-8D49-50541E2B8883}"/>
          </ac:picMkLst>
        </pc:picChg>
      </pc:sldChg>
      <pc:sldChg chg="addSp modSp mod">
        <pc:chgData name="Garashchuk, Sophya" userId="e5d677bd-ad93-4fea-9eb8-c631287e977d" providerId="ADAL" clId="{0413F5FF-676E-4FF6-AD5A-AD047C1F7E48}" dt="2023-02-13T19:24:52.493" v="11666" actId="1076"/>
        <pc:sldMkLst>
          <pc:docMk/>
          <pc:sldMk cId="4003066371" sldId="886"/>
        </pc:sldMkLst>
        <pc:spChg chg="add mod">
          <ac:chgData name="Garashchuk, Sophya" userId="e5d677bd-ad93-4fea-9eb8-c631287e977d" providerId="ADAL" clId="{0413F5FF-676E-4FF6-AD5A-AD047C1F7E48}" dt="2023-02-13T18:46:09.535" v="11227" actId="114"/>
          <ac:spMkLst>
            <pc:docMk/>
            <pc:sldMk cId="4003066371" sldId="886"/>
            <ac:spMk id="7" creationId="{5FD6C516-A0D1-F993-0FEC-FA6E83D83D35}"/>
          </ac:spMkLst>
        </pc:spChg>
        <pc:spChg chg="mod">
          <ac:chgData name="Garashchuk, Sophya" userId="e5d677bd-ad93-4fea-9eb8-c631287e977d" providerId="ADAL" clId="{0413F5FF-676E-4FF6-AD5A-AD047C1F7E48}" dt="2023-02-12T21:24:12.293" v="10717" actId="1076"/>
          <ac:spMkLst>
            <pc:docMk/>
            <pc:sldMk cId="4003066371" sldId="886"/>
            <ac:spMk id="9" creationId="{A832B415-410E-CF92-814D-1FF91B559EF5}"/>
          </ac:spMkLst>
        </pc:spChg>
        <pc:spChg chg="mod">
          <ac:chgData name="Garashchuk, Sophya" userId="e5d677bd-ad93-4fea-9eb8-c631287e977d" providerId="ADAL" clId="{0413F5FF-676E-4FF6-AD5A-AD047C1F7E48}" dt="2023-02-13T19:24:52.493" v="11666" actId="1076"/>
          <ac:spMkLst>
            <pc:docMk/>
            <pc:sldMk cId="4003066371" sldId="886"/>
            <ac:spMk id="17" creationId="{8992ED29-A99A-7614-9AB4-9403AE4C332D}"/>
          </ac:spMkLst>
        </pc:spChg>
        <pc:spChg chg="mod">
          <ac:chgData name="Garashchuk, Sophya" userId="e5d677bd-ad93-4fea-9eb8-c631287e977d" providerId="ADAL" clId="{0413F5FF-676E-4FF6-AD5A-AD047C1F7E48}" dt="2023-02-12T21:24:35.050" v="10719" actId="1076"/>
          <ac:spMkLst>
            <pc:docMk/>
            <pc:sldMk cId="4003066371" sldId="886"/>
            <ac:spMk id="20" creationId="{F255E7BD-159B-7C68-40D3-31758C15566E}"/>
          </ac:spMkLst>
        </pc:spChg>
        <pc:picChg chg="add mod ord">
          <ac:chgData name="Garashchuk, Sophya" userId="e5d677bd-ad93-4fea-9eb8-c631287e977d" providerId="ADAL" clId="{0413F5FF-676E-4FF6-AD5A-AD047C1F7E48}" dt="2023-02-13T19:24:51.201" v="11665" actId="167"/>
          <ac:picMkLst>
            <pc:docMk/>
            <pc:sldMk cId="4003066371" sldId="886"/>
            <ac:picMk id="4" creationId="{27FFF0AC-D4AB-A2A2-7CD2-62E26BF885D8}"/>
          </ac:picMkLst>
        </pc:picChg>
      </pc:sldChg>
      <pc:sldChg chg="addSp delSp modSp mod modAnim">
        <pc:chgData name="Garashchuk, Sophya" userId="e5d677bd-ad93-4fea-9eb8-c631287e977d" providerId="ADAL" clId="{0413F5FF-676E-4FF6-AD5A-AD047C1F7E48}" dt="2023-02-13T19:44:39.218" v="11930" actId="14100"/>
        <pc:sldMkLst>
          <pc:docMk/>
          <pc:sldMk cId="3256105901" sldId="887"/>
        </pc:sldMkLst>
        <pc:spChg chg="add mod">
          <ac:chgData name="Garashchuk, Sophya" userId="e5d677bd-ad93-4fea-9eb8-c631287e977d" providerId="ADAL" clId="{0413F5FF-676E-4FF6-AD5A-AD047C1F7E48}" dt="2023-02-12T21:16:50.330" v="10629" actId="1076"/>
          <ac:spMkLst>
            <pc:docMk/>
            <pc:sldMk cId="3256105901" sldId="887"/>
            <ac:spMk id="4" creationId="{61BF92B9-5828-B383-A905-F95637CD213F}"/>
          </ac:spMkLst>
        </pc:spChg>
        <pc:spChg chg="add mod">
          <ac:chgData name="Garashchuk, Sophya" userId="e5d677bd-ad93-4fea-9eb8-c631287e977d" providerId="ADAL" clId="{0413F5FF-676E-4FF6-AD5A-AD047C1F7E48}" dt="2023-02-13T19:40:04.955" v="11841" actId="1076"/>
          <ac:spMkLst>
            <pc:docMk/>
            <pc:sldMk cId="3256105901" sldId="887"/>
            <ac:spMk id="10" creationId="{9D620E49-2379-03FF-4246-8A898AAE7238}"/>
          </ac:spMkLst>
        </pc:spChg>
        <pc:spChg chg="mod">
          <ac:chgData name="Garashchuk, Sophya" userId="e5d677bd-ad93-4fea-9eb8-c631287e977d" providerId="ADAL" clId="{0413F5FF-676E-4FF6-AD5A-AD047C1F7E48}" dt="2023-02-13T19:37:17.744" v="11795" actId="1076"/>
          <ac:spMkLst>
            <pc:docMk/>
            <pc:sldMk cId="3256105901" sldId="887"/>
            <ac:spMk id="11" creationId="{3E5B35E1-B88F-3A50-F82A-A7AF7B4316B9}"/>
          </ac:spMkLst>
        </pc:spChg>
        <pc:spChg chg="add del mod">
          <ac:chgData name="Garashchuk, Sophya" userId="e5d677bd-ad93-4fea-9eb8-c631287e977d" providerId="ADAL" clId="{0413F5FF-676E-4FF6-AD5A-AD047C1F7E48}" dt="2023-02-13T19:41:20.363" v="11847" actId="11529"/>
          <ac:spMkLst>
            <pc:docMk/>
            <pc:sldMk cId="3256105901" sldId="887"/>
            <ac:spMk id="12" creationId="{AA7D13EE-A634-A048-608B-A7FAEDC4CFDB}"/>
          </ac:spMkLst>
        </pc:spChg>
        <pc:spChg chg="mod">
          <ac:chgData name="Garashchuk, Sophya" userId="e5d677bd-ad93-4fea-9eb8-c631287e977d" providerId="ADAL" clId="{0413F5FF-676E-4FF6-AD5A-AD047C1F7E48}" dt="2023-02-13T19:44:18.545" v="11926" actId="207"/>
          <ac:spMkLst>
            <pc:docMk/>
            <pc:sldMk cId="3256105901" sldId="887"/>
            <ac:spMk id="13" creationId="{4997CC99-D050-9B60-6FF3-801EADDA44CE}"/>
          </ac:spMkLst>
        </pc:spChg>
        <pc:spChg chg="add del">
          <ac:chgData name="Garashchuk, Sophya" userId="e5d677bd-ad93-4fea-9eb8-c631287e977d" providerId="ADAL" clId="{0413F5FF-676E-4FF6-AD5A-AD047C1F7E48}" dt="2023-02-13T19:41:48.934" v="11849" actId="11529"/>
          <ac:spMkLst>
            <pc:docMk/>
            <pc:sldMk cId="3256105901" sldId="887"/>
            <ac:spMk id="14" creationId="{0D0A37E8-5628-7BFE-17A2-420BD1AC6A9C}"/>
          </ac:spMkLst>
        </pc:spChg>
        <pc:spChg chg="del mod">
          <ac:chgData name="Garashchuk, Sophya" userId="e5d677bd-ad93-4fea-9eb8-c631287e977d" providerId="ADAL" clId="{0413F5FF-676E-4FF6-AD5A-AD047C1F7E48}" dt="2023-02-12T19:36:05.626" v="7093" actId="21"/>
          <ac:spMkLst>
            <pc:docMk/>
            <pc:sldMk cId="3256105901" sldId="887"/>
            <ac:spMk id="17" creationId="{6EB2B4B7-C951-AD5F-C2B3-8699F003ABC3}"/>
          </ac:spMkLst>
        </pc:spChg>
        <pc:spChg chg="add mod">
          <ac:chgData name="Garashchuk, Sophya" userId="e5d677bd-ad93-4fea-9eb8-c631287e977d" providerId="ADAL" clId="{0413F5FF-676E-4FF6-AD5A-AD047C1F7E48}" dt="2023-02-13T19:44:39.218" v="11930" actId="14100"/>
          <ac:spMkLst>
            <pc:docMk/>
            <pc:sldMk cId="3256105901" sldId="887"/>
            <ac:spMk id="23" creationId="{278A141A-C950-4514-2423-238FD1B0D387}"/>
          </ac:spMkLst>
        </pc:spChg>
        <pc:picChg chg="add mod">
          <ac:chgData name="Garashchuk, Sophya" userId="e5d677bd-ad93-4fea-9eb8-c631287e977d" providerId="ADAL" clId="{0413F5FF-676E-4FF6-AD5A-AD047C1F7E48}" dt="2023-02-12T19:38:20.991" v="7135" actId="1076"/>
          <ac:picMkLst>
            <pc:docMk/>
            <pc:sldMk cId="3256105901" sldId="887"/>
            <ac:picMk id="2" creationId="{8B2613BB-7326-2DA7-2F84-E314B82964C3}"/>
          </ac:picMkLst>
        </pc:picChg>
        <pc:picChg chg="mod">
          <ac:chgData name="Garashchuk, Sophya" userId="e5d677bd-ad93-4fea-9eb8-c631287e977d" providerId="ADAL" clId="{0413F5FF-676E-4FF6-AD5A-AD047C1F7E48}" dt="2023-02-13T19:39:11.699" v="11824" actId="1076"/>
          <ac:picMkLst>
            <pc:docMk/>
            <pc:sldMk cId="3256105901" sldId="887"/>
            <ac:picMk id="3" creationId="{8F18B6BF-7E8C-3F85-36FE-D21F579DD26B}"/>
          </ac:picMkLst>
        </pc:picChg>
        <pc:picChg chg="add mod">
          <ac:chgData name="Garashchuk, Sophya" userId="e5d677bd-ad93-4fea-9eb8-c631287e977d" providerId="ADAL" clId="{0413F5FF-676E-4FF6-AD5A-AD047C1F7E48}" dt="2023-02-12T21:25:02.563" v="10723" actId="1076"/>
          <ac:picMkLst>
            <pc:docMk/>
            <pc:sldMk cId="3256105901" sldId="887"/>
            <ac:picMk id="5" creationId="{51359993-06C6-B691-FCC6-C346EA0A2E3D}"/>
          </ac:picMkLst>
        </pc:picChg>
        <pc:picChg chg="add del mod">
          <ac:chgData name="Garashchuk, Sophya" userId="e5d677bd-ad93-4fea-9eb8-c631287e977d" providerId="ADAL" clId="{0413F5FF-676E-4FF6-AD5A-AD047C1F7E48}" dt="2023-02-12T19:51:28.873" v="7452"/>
          <ac:picMkLst>
            <pc:docMk/>
            <pc:sldMk cId="3256105901" sldId="887"/>
            <ac:picMk id="6" creationId="{63EEC6A7-D89D-442B-6113-31253216D868}"/>
          </ac:picMkLst>
        </pc:picChg>
        <pc:picChg chg="mod">
          <ac:chgData name="Garashchuk, Sophya" userId="e5d677bd-ad93-4fea-9eb8-c631287e977d" providerId="ADAL" clId="{0413F5FF-676E-4FF6-AD5A-AD047C1F7E48}" dt="2023-02-13T19:39:53.429" v="11839" actId="1076"/>
          <ac:picMkLst>
            <pc:docMk/>
            <pc:sldMk cId="3256105901" sldId="887"/>
            <ac:picMk id="8" creationId="{C08C288C-5129-99CB-DD7E-621254EE23EC}"/>
          </ac:picMkLst>
        </pc:picChg>
        <pc:picChg chg="add mod ord">
          <ac:chgData name="Garashchuk, Sophya" userId="e5d677bd-ad93-4fea-9eb8-c631287e977d" providerId="ADAL" clId="{0413F5FF-676E-4FF6-AD5A-AD047C1F7E48}" dt="2023-02-13T19:39:59.734" v="11840" actId="1076"/>
          <ac:picMkLst>
            <pc:docMk/>
            <pc:sldMk cId="3256105901" sldId="887"/>
            <ac:picMk id="9" creationId="{7E23EC98-FFDF-8F70-7776-878E21EA2165}"/>
          </ac:picMkLst>
        </pc:picChg>
        <pc:picChg chg="add del mod">
          <ac:chgData name="Garashchuk, Sophya" userId="e5d677bd-ad93-4fea-9eb8-c631287e977d" providerId="ADAL" clId="{0413F5FF-676E-4FF6-AD5A-AD047C1F7E48}" dt="2023-02-12T19:52:13.272" v="7461" actId="21"/>
          <ac:picMkLst>
            <pc:docMk/>
            <pc:sldMk cId="3256105901" sldId="887"/>
            <ac:picMk id="9" creationId="{F3766FEF-C6E6-9AFB-2DDF-98B8CA93A475}"/>
          </ac:picMkLst>
        </pc:picChg>
        <pc:picChg chg="del mod">
          <ac:chgData name="Garashchuk, Sophya" userId="e5d677bd-ad93-4fea-9eb8-c631287e977d" providerId="ADAL" clId="{0413F5FF-676E-4FF6-AD5A-AD047C1F7E48}" dt="2023-02-12T19:50:48.546" v="7445" actId="21"/>
          <ac:picMkLst>
            <pc:docMk/>
            <pc:sldMk cId="3256105901" sldId="887"/>
            <ac:picMk id="10" creationId="{33AA1E76-ED15-C2FD-985E-3C20A524D475}"/>
          </ac:picMkLst>
        </pc:picChg>
        <pc:picChg chg="del">
          <ac:chgData name="Garashchuk, Sophya" userId="e5d677bd-ad93-4fea-9eb8-c631287e977d" providerId="ADAL" clId="{0413F5FF-676E-4FF6-AD5A-AD047C1F7E48}" dt="2023-02-12T19:37:26.714" v="7121" actId="21"/>
          <ac:picMkLst>
            <pc:docMk/>
            <pc:sldMk cId="3256105901" sldId="887"/>
            <ac:picMk id="15" creationId="{5240BA03-5D2B-9813-0C4D-7508724A4DA7}"/>
          </ac:picMkLst>
        </pc:picChg>
        <pc:picChg chg="mod">
          <ac:chgData name="Garashchuk, Sophya" userId="e5d677bd-ad93-4fea-9eb8-c631287e977d" providerId="ADAL" clId="{0413F5FF-676E-4FF6-AD5A-AD047C1F7E48}" dt="2023-02-12T19:47:41.973" v="7421" actId="1076"/>
          <ac:picMkLst>
            <pc:docMk/>
            <pc:sldMk cId="3256105901" sldId="887"/>
            <ac:picMk id="19" creationId="{69D30599-130D-988E-F529-75B2CB110B44}"/>
          </ac:picMkLst>
        </pc:picChg>
        <pc:cxnChg chg="add mod">
          <ac:chgData name="Garashchuk, Sophya" userId="e5d677bd-ad93-4fea-9eb8-c631287e977d" providerId="ADAL" clId="{0413F5FF-676E-4FF6-AD5A-AD047C1F7E48}" dt="2023-02-12T21:24:55.238" v="10721" actId="1076"/>
          <ac:cxnSpMkLst>
            <pc:docMk/>
            <pc:sldMk cId="3256105901" sldId="887"/>
            <ac:cxnSpMk id="6" creationId="{8474F835-D343-645D-24C9-6B5583651303}"/>
          </ac:cxnSpMkLst>
        </pc:cxnChg>
        <pc:cxnChg chg="add del mod">
          <ac:chgData name="Garashchuk, Sophya" userId="e5d677bd-ad93-4fea-9eb8-c631287e977d" providerId="ADAL" clId="{0413F5FF-676E-4FF6-AD5A-AD047C1F7E48}" dt="2023-02-13T19:43:04.794" v="11861" actId="21"/>
          <ac:cxnSpMkLst>
            <pc:docMk/>
            <pc:sldMk cId="3256105901" sldId="887"/>
            <ac:cxnSpMk id="16" creationId="{DB183AC0-8B4A-757E-E6DC-0CA910592921}"/>
          </ac:cxnSpMkLst>
        </pc:cxnChg>
      </pc:sldChg>
      <pc:sldChg chg="del">
        <pc:chgData name="Garashchuk, Sophya" userId="e5d677bd-ad93-4fea-9eb8-c631287e977d" providerId="ADAL" clId="{0413F5FF-676E-4FF6-AD5A-AD047C1F7E48}" dt="2023-02-12T20:21:55.371" v="8117" actId="2696"/>
        <pc:sldMkLst>
          <pc:docMk/>
          <pc:sldMk cId="390137296" sldId="888"/>
        </pc:sldMkLst>
      </pc:sldChg>
      <pc:sldChg chg="addSp modSp del mod modShow">
        <pc:chgData name="Garashchuk, Sophya" userId="e5d677bd-ad93-4fea-9eb8-c631287e977d" providerId="ADAL" clId="{0413F5FF-676E-4FF6-AD5A-AD047C1F7E48}" dt="2023-02-12T21:27:23.657" v="10739" actId="2696"/>
        <pc:sldMkLst>
          <pc:docMk/>
          <pc:sldMk cId="3615782676" sldId="889"/>
        </pc:sldMkLst>
        <pc:spChg chg="add mod">
          <ac:chgData name="Garashchuk, Sophya" userId="e5d677bd-ad93-4fea-9eb8-c631287e977d" providerId="ADAL" clId="{0413F5FF-676E-4FF6-AD5A-AD047C1F7E48}" dt="2023-02-12T20:24:00.728" v="8118"/>
          <ac:spMkLst>
            <pc:docMk/>
            <pc:sldMk cId="3615782676" sldId="889"/>
            <ac:spMk id="3" creationId="{020DA693-03B9-B993-9A74-E87D72DC3DBE}"/>
          </ac:spMkLst>
        </pc:spChg>
        <pc:picChg chg="mod">
          <ac:chgData name="Garashchuk, Sophya" userId="e5d677bd-ad93-4fea-9eb8-c631287e977d" providerId="ADAL" clId="{0413F5FF-676E-4FF6-AD5A-AD047C1F7E48}" dt="2023-02-12T20:24:06.367" v="8119" actId="1076"/>
          <ac:picMkLst>
            <pc:docMk/>
            <pc:sldMk cId="3615782676" sldId="889"/>
            <ac:picMk id="7" creationId="{04B68F7B-D125-8821-87FF-D7912CDA8359}"/>
          </ac:picMkLst>
        </pc:picChg>
      </pc:sldChg>
      <pc:sldChg chg="addSp delSp modSp mod modAnim">
        <pc:chgData name="Garashchuk, Sophya" userId="e5d677bd-ad93-4fea-9eb8-c631287e977d" providerId="ADAL" clId="{0413F5FF-676E-4FF6-AD5A-AD047C1F7E48}" dt="2023-02-15T14:27:03.439" v="11958" actId="947"/>
        <pc:sldMkLst>
          <pc:docMk/>
          <pc:sldMk cId="40885031" sldId="890"/>
        </pc:sldMkLst>
        <pc:spChg chg="del">
          <ac:chgData name="Garashchuk, Sophya" userId="e5d677bd-ad93-4fea-9eb8-c631287e977d" providerId="ADAL" clId="{0413F5FF-676E-4FF6-AD5A-AD047C1F7E48}" dt="2023-02-12T20:26:27.595" v="8196" actId="21"/>
          <ac:spMkLst>
            <pc:docMk/>
            <pc:sldMk cId="40885031" sldId="890"/>
            <ac:spMk id="2" creationId="{83C14B82-6DC4-0273-1F6C-05C6E0C9532C}"/>
          </ac:spMkLst>
        </pc:spChg>
        <pc:spChg chg="add mod">
          <ac:chgData name="Garashchuk, Sophya" userId="e5d677bd-ad93-4fea-9eb8-c631287e977d" providerId="ADAL" clId="{0413F5FF-676E-4FF6-AD5A-AD047C1F7E48}" dt="2023-02-15T14:27:03.439" v="11958" actId="947"/>
          <ac:spMkLst>
            <pc:docMk/>
            <pc:sldMk cId="40885031" sldId="890"/>
            <ac:spMk id="3" creationId="{863DD9F7-0C46-BCA0-4A45-025496590069}"/>
          </ac:spMkLst>
        </pc:spChg>
        <pc:spChg chg="add mod">
          <ac:chgData name="Garashchuk, Sophya" userId="e5d677bd-ad93-4fea-9eb8-c631287e977d" providerId="ADAL" clId="{0413F5FF-676E-4FF6-AD5A-AD047C1F7E48}" dt="2023-02-12T20:29:00.226" v="8309" actId="1076"/>
          <ac:spMkLst>
            <pc:docMk/>
            <pc:sldMk cId="40885031" sldId="890"/>
            <ac:spMk id="6" creationId="{A133E30D-44A1-992C-E636-576298330C83}"/>
          </ac:spMkLst>
        </pc:spChg>
        <pc:spChg chg="add mod">
          <ac:chgData name="Garashchuk, Sophya" userId="e5d677bd-ad93-4fea-9eb8-c631287e977d" providerId="ADAL" clId="{0413F5FF-676E-4FF6-AD5A-AD047C1F7E48}" dt="2023-02-12T20:29:21.352" v="8338" actId="20577"/>
          <ac:spMkLst>
            <pc:docMk/>
            <pc:sldMk cId="40885031" sldId="890"/>
            <ac:spMk id="8" creationId="{19D93CDD-62F6-3B1A-8DD7-FB187836956E}"/>
          </ac:spMkLst>
        </pc:spChg>
        <pc:spChg chg="add mod">
          <ac:chgData name="Garashchuk, Sophya" userId="e5d677bd-ad93-4fea-9eb8-c631287e977d" providerId="ADAL" clId="{0413F5FF-676E-4FF6-AD5A-AD047C1F7E48}" dt="2023-02-12T20:30:22.720" v="8408" actId="114"/>
          <ac:spMkLst>
            <pc:docMk/>
            <pc:sldMk cId="40885031" sldId="890"/>
            <ac:spMk id="9" creationId="{4919BADC-E4FC-E71B-65E7-EB0484CA0967}"/>
          </ac:spMkLst>
        </pc:spChg>
        <pc:spChg chg="add mod">
          <ac:chgData name="Garashchuk, Sophya" userId="e5d677bd-ad93-4fea-9eb8-c631287e977d" providerId="ADAL" clId="{0413F5FF-676E-4FF6-AD5A-AD047C1F7E48}" dt="2023-02-12T20:30:47.739" v="8442" actId="20577"/>
          <ac:spMkLst>
            <pc:docMk/>
            <pc:sldMk cId="40885031" sldId="890"/>
            <ac:spMk id="10" creationId="{3B9D9875-2A51-375D-F52D-1630437AD1FC}"/>
          </ac:spMkLst>
        </pc:spChg>
        <pc:spChg chg="add mod">
          <ac:chgData name="Garashchuk, Sophya" userId="e5d677bd-ad93-4fea-9eb8-c631287e977d" providerId="ADAL" clId="{0413F5FF-676E-4FF6-AD5A-AD047C1F7E48}" dt="2023-02-12T20:43:17.520" v="8707" actId="1076"/>
          <ac:spMkLst>
            <pc:docMk/>
            <pc:sldMk cId="40885031" sldId="890"/>
            <ac:spMk id="11" creationId="{82132E47-C83E-BC58-FCB2-EA1BC20FA643}"/>
          </ac:spMkLst>
        </pc:spChg>
        <pc:spChg chg="add mod">
          <ac:chgData name="Garashchuk, Sophya" userId="e5d677bd-ad93-4fea-9eb8-c631287e977d" providerId="ADAL" clId="{0413F5FF-676E-4FF6-AD5A-AD047C1F7E48}" dt="2023-02-12T20:48:22.356" v="8789" actId="1076"/>
          <ac:spMkLst>
            <pc:docMk/>
            <pc:sldMk cId="40885031" sldId="890"/>
            <ac:spMk id="12" creationId="{9F0E0374-75F0-C39D-CA02-1E293CAE2738}"/>
          </ac:spMkLst>
        </pc:spChg>
        <pc:picChg chg="add del mod">
          <ac:chgData name="Garashchuk, Sophya" userId="e5d677bd-ad93-4fea-9eb8-c631287e977d" providerId="ADAL" clId="{0413F5FF-676E-4FF6-AD5A-AD047C1F7E48}" dt="2023-02-12T20:26:59.192" v="8222" actId="21"/>
          <ac:picMkLst>
            <pc:docMk/>
            <pc:sldMk cId="40885031" sldId="890"/>
            <ac:picMk id="4" creationId="{72DBA7A0-354A-6364-7CE2-CD987D4CF0BF}"/>
          </ac:picMkLst>
        </pc:picChg>
        <pc:picChg chg="mod">
          <ac:chgData name="Garashchuk, Sophya" userId="e5d677bd-ad93-4fea-9eb8-c631287e977d" providerId="ADAL" clId="{0413F5FF-676E-4FF6-AD5A-AD047C1F7E48}" dt="2023-02-12T20:28:57.312" v="8308" actId="14100"/>
          <ac:picMkLst>
            <pc:docMk/>
            <pc:sldMk cId="40885031" sldId="890"/>
            <ac:picMk id="5" creationId="{24CB8985-1626-16B9-C1F1-C8B4A2F1A6AE}"/>
          </ac:picMkLst>
        </pc:picChg>
        <pc:picChg chg="del">
          <ac:chgData name="Garashchuk, Sophya" userId="e5d677bd-ad93-4fea-9eb8-c631287e977d" providerId="ADAL" clId="{0413F5FF-676E-4FF6-AD5A-AD047C1F7E48}" dt="2023-02-12T20:26:53.049" v="8219" actId="21"/>
          <ac:picMkLst>
            <pc:docMk/>
            <pc:sldMk cId="40885031" sldId="890"/>
            <ac:picMk id="7" creationId="{973E37D9-61AF-E639-ADAE-3D1EE4D206B4}"/>
          </ac:picMkLst>
        </pc:picChg>
      </pc:sldChg>
      <pc:sldChg chg="del mod modShow">
        <pc:chgData name="Garashchuk, Sophya" userId="e5d677bd-ad93-4fea-9eb8-c631287e977d" providerId="ADAL" clId="{0413F5FF-676E-4FF6-AD5A-AD047C1F7E48}" dt="2023-02-12T21:27:46.636" v="10742" actId="2696"/>
        <pc:sldMkLst>
          <pc:docMk/>
          <pc:sldMk cId="2018124979" sldId="891"/>
        </pc:sldMkLst>
      </pc:sldChg>
      <pc:sldChg chg="del">
        <pc:chgData name="Garashchuk, Sophya" userId="e5d677bd-ad93-4fea-9eb8-c631287e977d" providerId="ADAL" clId="{0413F5FF-676E-4FF6-AD5A-AD047C1F7E48}" dt="2023-02-12T17:14:39.610" v="6428" actId="2696"/>
        <pc:sldMkLst>
          <pc:docMk/>
          <pc:sldMk cId="740231736" sldId="892"/>
        </pc:sldMkLst>
      </pc:sldChg>
      <pc:sldChg chg="modSp mod modAnim">
        <pc:chgData name="Garashchuk, Sophya" userId="e5d677bd-ad93-4fea-9eb8-c631287e977d" providerId="ADAL" clId="{0413F5FF-676E-4FF6-AD5A-AD047C1F7E48}" dt="2023-02-15T14:26:35.014" v="11955" actId="20577"/>
        <pc:sldMkLst>
          <pc:docMk/>
          <pc:sldMk cId="0" sldId="893"/>
        </pc:sldMkLst>
        <pc:spChg chg="mod">
          <ac:chgData name="Garashchuk, Sophya" userId="e5d677bd-ad93-4fea-9eb8-c631287e977d" providerId="ADAL" clId="{0413F5FF-676E-4FF6-AD5A-AD047C1F7E48}" dt="2023-02-15T14:26:35.014" v="11955" actId="20577"/>
          <ac:spMkLst>
            <pc:docMk/>
            <pc:sldMk cId="0" sldId="893"/>
            <ac:spMk id="36867" creationId="{00000000-0000-0000-0000-000000000000}"/>
          </ac:spMkLst>
        </pc:spChg>
      </pc:sldChg>
      <pc:sldChg chg="modSp mod ord">
        <pc:chgData name="Garashchuk, Sophya" userId="e5d677bd-ad93-4fea-9eb8-c631287e977d" providerId="ADAL" clId="{0413F5FF-676E-4FF6-AD5A-AD047C1F7E48}" dt="2023-02-12T21:14:07.615" v="10615" actId="1076"/>
        <pc:sldMkLst>
          <pc:docMk/>
          <pc:sldMk cId="48423057" sldId="894"/>
        </pc:sldMkLst>
        <pc:spChg chg="mod">
          <ac:chgData name="Garashchuk, Sophya" userId="e5d677bd-ad93-4fea-9eb8-c631287e977d" providerId="ADAL" clId="{0413F5FF-676E-4FF6-AD5A-AD047C1F7E48}" dt="2023-02-12T21:14:07.615" v="10615" actId="1076"/>
          <ac:spMkLst>
            <pc:docMk/>
            <pc:sldMk cId="48423057" sldId="894"/>
            <ac:spMk id="2" creationId="{00000000-0000-0000-0000-000000000000}"/>
          </ac:spMkLst>
        </pc:spChg>
      </pc:sldChg>
      <pc:sldChg chg="del mod modShow">
        <pc:chgData name="Garashchuk, Sophya" userId="e5d677bd-ad93-4fea-9eb8-c631287e977d" providerId="ADAL" clId="{0413F5FF-676E-4FF6-AD5A-AD047C1F7E48}" dt="2023-02-12T15:38:38.574" v="5434" actId="2696"/>
        <pc:sldMkLst>
          <pc:docMk/>
          <pc:sldMk cId="0" sldId="895"/>
        </pc:sldMkLst>
      </pc:sldChg>
      <pc:sldChg chg="modSp del mod modShow">
        <pc:chgData name="Garashchuk, Sophya" userId="e5d677bd-ad93-4fea-9eb8-c631287e977d" providerId="ADAL" clId="{0413F5FF-676E-4FF6-AD5A-AD047C1F7E48}" dt="2023-02-12T15:38:40.005" v="5435" actId="2696"/>
        <pc:sldMkLst>
          <pc:docMk/>
          <pc:sldMk cId="2335050000" sldId="896"/>
        </pc:sldMkLst>
        <pc:spChg chg="mod">
          <ac:chgData name="Garashchuk, Sophya" userId="e5d677bd-ad93-4fea-9eb8-c631287e977d" providerId="ADAL" clId="{0413F5FF-676E-4FF6-AD5A-AD047C1F7E48}" dt="2023-02-09T20:39:38.509" v="2391" actId="14100"/>
          <ac:spMkLst>
            <pc:docMk/>
            <pc:sldMk cId="2335050000" sldId="896"/>
            <ac:spMk id="11" creationId="{DCFD4E7F-96E2-FC0D-928C-08C18D94E10E}"/>
          </ac:spMkLst>
        </pc:spChg>
      </pc:sldChg>
      <pc:sldChg chg="addSp delSp modSp new del mod ord modAnim modShow modNotesTx">
        <pc:chgData name="Garashchuk, Sophya" userId="e5d677bd-ad93-4fea-9eb8-c631287e977d" providerId="ADAL" clId="{0413F5FF-676E-4FF6-AD5A-AD047C1F7E48}" dt="2023-02-12T15:38:28.148" v="5427" actId="2696"/>
        <pc:sldMkLst>
          <pc:docMk/>
          <pc:sldMk cId="642042364" sldId="897"/>
        </pc:sldMkLst>
        <pc:spChg chg="add del mod">
          <ac:chgData name="Garashchuk, Sophya" userId="e5d677bd-ad93-4fea-9eb8-c631287e977d" providerId="ADAL" clId="{0413F5FF-676E-4FF6-AD5A-AD047C1F7E48}" dt="2023-02-08T13:16:55.245" v="1586" actId="21"/>
          <ac:spMkLst>
            <pc:docMk/>
            <pc:sldMk cId="642042364" sldId="897"/>
            <ac:spMk id="2" creationId="{CCB81AB0-F510-524A-AD74-1F88256740FB}"/>
          </ac:spMkLst>
        </pc:spChg>
        <pc:spChg chg="add del mod">
          <ac:chgData name="Garashchuk, Sophya" userId="e5d677bd-ad93-4fea-9eb8-c631287e977d" providerId="ADAL" clId="{0413F5FF-676E-4FF6-AD5A-AD047C1F7E48}" dt="2023-02-08T12:59:18.496" v="1365"/>
          <ac:spMkLst>
            <pc:docMk/>
            <pc:sldMk cId="642042364" sldId="897"/>
            <ac:spMk id="3" creationId="{356D31CA-E119-86AF-BA56-42013C865A4C}"/>
          </ac:spMkLst>
        </pc:spChg>
        <pc:spChg chg="add mod">
          <ac:chgData name="Garashchuk, Sophya" userId="e5d677bd-ad93-4fea-9eb8-c631287e977d" providerId="ADAL" clId="{0413F5FF-676E-4FF6-AD5A-AD047C1F7E48}" dt="2023-02-09T20:38:52.596" v="2384" actId="1076"/>
          <ac:spMkLst>
            <pc:docMk/>
            <pc:sldMk cId="642042364" sldId="897"/>
            <ac:spMk id="6" creationId="{4279DE1A-B0E6-8215-FF1B-3E6252AD30C3}"/>
          </ac:spMkLst>
        </pc:spChg>
        <pc:spChg chg="add mod">
          <ac:chgData name="Garashchuk, Sophya" userId="e5d677bd-ad93-4fea-9eb8-c631287e977d" providerId="ADAL" clId="{0413F5FF-676E-4FF6-AD5A-AD047C1F7E48}" dt="2023-02-08T13:37:42.456" v="2100" actId="1076"/>
          <ac:spMkLst>
            <pc:docMk/>
            <pc:sldMk cId="642042364" sldId="897"/>
            <ac:spMk id="7" creationId="{942EC729-738F-0FA0-C6CD-7B49E708F1E8}"/>
          </ac:spMkLst>
        </pc:spChg>
        <pc:spChg chg="add mod">
          <ac:chgData name="Garashchuk, Sophya" userId="e5d677bd-ad93-4fea-9eb8-c631287e977d" providerId="ADAL" clId="{0413F5FF-676E-4FF6-AD5A-AD047C1F7E48}" dt="2023-02-08T13:17:32.979" v="1592" actId="1076"/>
          <ac:spMkLst>
            <pc:docMk/>
            <pc:sldMk cId="642042364" sldId="897"/>
            <ac:spMk id="8" creationId="{8FE32376-EEC4-3DD8-821D-ACBC70D00EF5}"/>
          </ac:spMkLst>
        </pc:spChg>
        <pc:spChg chg="add del mod">
          <ac:chgData name="Garashchuk, Sophya" userId="e5d677bd-ad93-4fea-9eb8-c631287e977d" providerId="ADAL" clId="{0413F5FF-676E-4FF6-AD5A-AD047C1F7E48}" dt="2023-02-08T13:18:46.605" v="1600" actId="21"/>
          <ac:spMkLst>
            <pc:docMk/>
            <pc:sldMk cId="642042364" sldId="897"/>
            <ac:spMk id="10" creationId="{01B1068A-F2F3-435D-A15B-959250DF8480}"/>
          </ac:spMkLst>
        </pc:spChg>
        <pc:spChg chg="add del mod">
          <ac:chgData name="Garashchuk, Sophya" userId="e5d677bd-ad93-4fea-9eb8-c631287e977d" providerId="ADAL" clId="{0413F5FF-676E-4FF6-AD5A-AD047C1F7E48}" dt="2023-02-09T20:39:21.393" v="2389"/>
          <ac:spMkLst>
            <pc:docMk/>
            <pc:sldMk cId="642042364" sldId="897"/>
            <ac:spMk id="10" creationId="{A571A831-50C7-7190-CD1D-DC432E10E27A}"/>
          </ac:spMkLst>
        </pc:spChg>
        <pc:spChg chg="add mod">
          <ac:chgData name="Garashchuk, Sophya" userId="e5d677bd-ad93-4fea-9eb8-c631287e977d" providerId="ADAL" clId="{0413F5FF-676E-4FF6-AD5A-AD047C1F7E48}" dt="2023-02-08T13:36:38.598" v="2077" actId="1076"/>
          <ac:spMkLst>
            <pc:docMk/>
            <pc:sldMk cId="642042364" sldId="897"/>
            <ac:spMk id="12" creationId="{B1EE4B6B-4CCA-FB21-78E6-76DAA4418E8B}"/>
          </ac:spMkLst>
        </pc:spChg>
        <pc:spChg chg="add del">
          <ac:chgData name="Garashchuk, Sophya" userId="e5d677bd-ad93-4fea-9eb8-c631287e977d" providerId="ADAL" clId="{0413F5FF-676E-4FF6-AD5A-AD047C1F7E48}" dt="2023-02-09T20:33:01.658" v="2243" actId="22"/>
          <ac:spMkLst>
            <pc:docMk/>
            <pc:sldMk cId="642042364" sldId="897"/>
            <ac:spMk id="13" creationId="{A8E09A71-63EF-A1B1-1619-70E2BC68133B}"/>
          </ac:spMkLst>
        </pc:spChg>
        <pc:spChg chg="add mod">
          <ac:chgData name="Garashchuk, Sophya" userId="e5d677bd-ad93-4fea-9eb8-c631287e977d" providerId="ADAL" clId="{0413F5FF-676E-4FF6-AD5A-AD047C1F7E48}" dt="2023-02-08T13:18:59.231" v="1603" actId="1076"/>
          <ac:spMkLst>
            <pc:docMk/>
            <pc:sldMk cId="642042364" sldId="897"/>
            <ac:spMk id="14" creationId="{9DE7F5C1-224A-42AC-17AA-7881ED328091}"/>
          </ac:spMkLst>
        </pc:spChg>
        <pc:spChg chg="add del">
          <ac:chgData name="Garashchuk, Sophya" userId="e5d677bd-ad93-4fea-9eb8-c631287e977d" providerId="ADAL" clId="{0413F5FF-676E-4FF6-AD5A-AD047C1F7E48}" dt="2023-02-08T13:24:26.490" v="1736" actId="21"/>
          <ac:spMkLst>
            <pc:docMk/>
            <pc:sldMk cId="642042364" sldId="897"/>
            <ac:spMk id="17" creationId="{9C949F8E-95AD-1E2E-491A-7A4187AE69EE}"/>
          </ac:spMkLst>
        </pc:spChg>
        <pc:spChg chg="add mod">
          <ac:chgData name="Garashchuk, Sophya" userId="e5d677bd-ad93-4fea-9eb8-c631287e977d" providerId="ADAL" clId="{0413F5FF-676E-4FF6-AD5A-AD047C1F7E48}" dt="2023-02-09T20:38:42.382" v="2382" actId="20577"/>
          <ac:spMkLst>
            <pc:docMk/>
            <pc:sldMk cId="642042364" sldId="897"/>
            <ac:spMk id="17" creationId="{BC08C008-ABD5-27F5-FA9B-CD211341C520}"/>
          </ac:spMkLst>
        </pc:spChg>
        <pc:spChg chg="add del mod">
          <ac:chgData name="Garashchuk, Sophya" userId="e5d677bd-ad93-4fea-9eb8-c631287e977d" providerId="ADAL" clId="{0413F5FF-676E-4FF6-AD5A-AD047C1F7E48}" dt="2023-02-08T13:24:20.930" v="1735" actId="21"/>
          <ac:spMkLst>
            <pc:docMk/>
            <pc:sldMk cId="642042364" sldId="897"/>
            <ac:spMk id="18" creationId="{A03B7A8A-E3D5-021E-C97F-CC3D8D62C385}"/>
          </ac:spMkLst>
        </pc:spChg>
        <pc:spChg chg="add mod">
          <ac:chgData name="Garashchuk, Sophya" userId="e5d677bd-ad93-4fea-9eb8-c631287e977d" providerId="ADAL" clId="{0413F5FF-676E-4FF6-AD5A-AD047C1F7E48}" dt="2023-02-09T20:41:03.382" v="2424" actId="20577"/>
          <ac:spMkLst>
            <pc:docMk/>
            <pc:sldMk cId="642042364" sldId="897"/>
            <ac:spMk id="19" creationId="{86DF6F26-742A-F27E-3397-2823057B876D}"/>
          </ac:spMkLst>
        </pc:spChg>
        <pc:spChg chg="add mod">
          <ac:chgData name="Garashchuk, Sophya" userId="e5d677bd-ad93-4fea-9eb8-c631287e977d" providerId="ADAL" clId="{0413F5FF-676E-4FF6-AD5A-AD047C1F7E48}" dt="2023-02-08T13:37:33.645" v="2099" actId="20577"/>
          <ac:spMkLst>
            <pc:docMk/>
            <pc:sldMk cId="642042364" sldId="897"/>
            <ac:spMk id="20" creationId="{EE98A560-A660-959C-AB17-8CD6456DB49B}"/>
          </ac:spMkLst>
        </pc:spChg>
        <pc:spChg chg="add mod">
          <ac:chgData name="Garashchuk, Sophya" userId="e5d677bd-ad93-4fea-9eb8-c631287e977d" providerId="ADAL" clId="{0413F5FF-676E-4FF6-AD5A-AD047C1F7E48}" dt="2023-02-08T13:37:20.542" v="2089" actId="1076"/>
          <ac:spMkLst>
            <pc:docMk/>
            <pc:sldMk cId="642042364" sldId="897"/>
            <ac:spMk id="23" creationId="{4A97517F-873C-8DE6-0BAB-298DF9879A60}"/>
          </ac:spMkLst>
        </pc:spChg>
        <pc:picChg chg="add mod">
          <ac:chgData name="Garashchuk, Sophya" userId="e5d677bd-ad93-4fea-9eb8-c631287e977d" providerId="ADAL" clId="{0413F5FF-676E-4FF6-AD5A-AD047C1F7E48}" dt="2023-02-09T20:39:13.563" v="2387" actId="1076"/>
          <ac:picMkLst>
            <pc:docMk/>
            <pc:sldMk cId="642042364" sldId="897"/>
            <ac:picMk id="2" creationId="{3CEB8A30-EA77-5992-BEC1-68676AB3C1C5}"/>
          </ac:picMkLst>
        </pc:picChg>
        <pc:picChg chg="add del mod">
          <ac:chgData name="Garashchuk, Sophya" userId="e5d677bd-ad93-4fea-9eb8-c631287e977d" providerId="ADAL" clId="{0413F5FF-676E-4FF6-AD5A-AD047C1F7E48}" dt="2023-02-09T20:27:51.575" v="2106"/>
          <ac:picMkLst>
            <pc:docMk/>
            <pc:sldMk cId="642042364" sldId="897"/>
            <ac:picMk id="3" creationId="{89E8D5D0-36F3-4D9E-9E8B-5B49E765F7F2}"/>
          </ac:picMkLst>
        </pc:picChg>
        <pc:picChg chg="add mod">
          <ac:chgData name="Garashchuk, Sophya" userId="e5d677bd-ad93-4fea-9eb8-c631287e977d" providerId="ADAL" clId="{0413F5FF-676E-4FF6-AD5A-AD047C1F7E48}" dt="2023-02-08T13:17:22.880" v="1590" actId="14100"/>
          <ac:picMkLst>
            <pc:docMk/>
            <pc:sldMk cId="642042364" sldId="897"/>
            <ac:picMk id="4" creationId="{5392D2E5-C35E-63DE-F685-468C0C383E19}"/>
          </ac:picMkLst>
        </pc:picChg>
        <pc:picChg chg="add mod">
          <ac:chgData name="Garashchuk, Sophya" userId="e5d677bd-ad93-4fea-9eb8-c631287e977d" providerId="ADAL" clId="{0413F5FF-676E-4FF6-AD5A-AD047C1F7E48}" dt="2023-02-08T13:17:27.102" v="1591" actId="1076"/>
          <ac:picMkLst>
            <pc:docMk/>
            <pc:sldMk cId="642042364" sldId="897"/>
            <ac:picMk id="5" creationId="{E874AD40-E4E7-FD32-96AF-FD717892D0AA}"/>
          </ac:picMkLst>
        </pc:picChg>
        <pc:picChg chg="add del mod">
          <ac:chgData name="Garashchuk, Sophya" userId="e5d677bd-ad93-4fea-9eb8-c631287e977d" providerId="ADAL" clId="{0413F5FF-676E-4FF6-AD5A-AD047C1F7E48}" dt="2023-02-08T13:00:44.059" v="1379"/>
          <ac:picMkLst>
            <pc:docMk/>
            <pc:sldMk cId="642042364" sldId="897"/>
            <ac:picMk id="6" creationId="{918E95CE-F224-EB3E-0757-0EAB90C0DC5C}"/>
          </ac:picMkLst>
        </pc:picChg>
        <pc:picChg chg="add mod">
          <ac:chgData name="Garashchuk, Sophya" userId="e5d677bd-ad93-4fea-9eb8-c631287e977d" providerId="ADAL" clId="{0413F5FF-676E-4FF6-AD5A-AD047C1F7E48}" dt="2023-02-08T13:34:41.579" v="2064" actId="14100"/>
          <ac:picMkLst>
            <pc:docMk/>
            <pc:sldMk cId="642042364" sldId="897"/>
            <ac:picMk id="15" creationId="{60A0E695-29C8-2D2D-28BA-63B4AE624EF6}"/>
          </ac:picMkLst>
        </pc:picChg>
        <pc:picChg chg="add mod">
          <ac:chgData name="Garashchuk, Sophya" userId="e5d677bd-ad93-4fea-9eb8-c631287e977d" providerId="ADAL" clId="{0413F5FF-676E-4FF6-AD5A-AD047C1F7E48}" dt="2023-02-09T20:41:16.494" v="2425" actId="1076"/>
          <ac:picMkLst>
            <pc:docMk/>
            <pc:sldMk cId="642042364" sldId="897"/>
            <ac:picMk id="18" creationId="{7EF874BD-01EA-DE84-AFE1-8429B8AA5820}"/>
          </ac:picMkLst>
        </pc:picChg>
        <pc:picChg chg="add mod">
          <ac:chgData name="Garashchuk, Sophya" userId="e5d677bd-ad93-4fea-9eb8-c631287e977d" providerId="ADAL" clId="{0413F5FF-676E-4FF6-AD5A-AD047C1F7E48}" dt="2023-02-08T13:33:11.927" v="2031" actId="1076"/>
          <ac:picMkLst>
            <pc:docMk/>
            <pc:sldMk cId="642042364" sldId="897"/>
            <ac:picMk id="21" creationId="{80EDA421-73B5-2540-3C29-C681EF3FB73A}"/>
          </ac:picMkLst>
        </pc:picChg>
        <pc:cxnChg chg="add mod">
          <ac:chgData name="Garashchuk, Sophya" userId="e5d677bd-ad93-4fea-9eb8-c631287e977d" providerId="ADAL" clId="{0413F5FF-676E-4FF6-AD5A-AD047C1F7E48}" dt="2023-02-08T13:36:24.224" v="2075" actId="1076"/>
          <ac:cxnSpMkLst>
            <pc:docMk/>
            <pc:sldMk cId="642042364" sldId="897"/>
            <ac:cxnSpMk id="24" creationId="{3EB00918-1982-DA54-F044-11AB10587D40}"/>
          </ac:cxnSpMkLst>
        </pc:cxnChg>
        <pc:cxnChg chg="add mod">
          <ac:chgData name="Garashchuk, Sophya" userId="e5d677bd-ad93-4fea-9eb8-c631287e977d" providerId="ADAL" clId="{0413F5FF-676E-4FF6-AD5A-AD047C1F7E48}" dt="2023-02-09T20:38:32.387" v="2380" actId="1076"/>
          <ac:cxnSpMkLst>
            <pc:docMk/>
            <pc:sldMk cId="642042364" sldId="897"/>
            <ac:cxnSpMk id="27" creationId="{30D30D8C-617D-11D8-0AA2-AB6E67474F4B}"/>
          </ac:cxnSpMkLst>
        </pc:cxnChg>
      </pc:sldChg>
      <pc:sldChg chg="addSp delSp modSp mod addAnim delAnim modAnim modNotesTx">
        <pc:chgData name="Garashchuk, Sophya" userId="e5d677bd-ad93-4fea-9eb8-c631287e977d" providerId="ADAL" clId="{0413F5FF-676E-4FF6-AD5A-AD047C1F7E48}" dt="2023-02-12T21:42:02.239" v="11150"/>
        <pc:sldMkLst>
          <pc:docMk/>
          <pc:sldMk cId="2420389197" sldId="898"/>
        </pc:sldMkLst>
        <pc:spChg chg="add mod">
          <ac:chgData name="Garashchuk, Sophya" userId="e5d677bd-ad93-4fea-9eb8-c631287e977d" providerId="ADAL" clId="{0413F5FF-676E-4FF6-AD5A-AD047C1F7E48}" dt="2023-02-12T21:41:53.378" v="11149" actId="571"/>
          <ac:spMkLst>
            <pc:docMk/>
            <pc:sldMk cId="2420389197" sldId="898"/>
            <ac:spMk id="3" creationId="{C4BBE3DB-3573-D00B-FAED-5C4253FC6475}"/>
          </ac:spMkLst>
        </pc:spChg>
        <pc:spChg chg="mod">
          <ac:chgData name="Garashchuk, Sophya" userId="e5d677bd-ad93-4fea-9eb8-c631287e977d" providerId="ADAL" clId="{0413F5FF-676E-4FF6-AD5A-AD047C1F7E48}" dt="2023-02-09T20:47:42.373" v="2470" actId="1076"/>
          <ac:spMkLst>
            <pc:docMk/>
            <pc:sldMk cId="2420389197" sldId="898"/>
            <ac:spMk id="6" creationId="{4279DE1A-B0E6-8215-FF1B-3E6252AD30C3}"/>
          </ac:spMkLst>
        </pc:spChg>
        <pc:spChg chg="mod">
          <ac:chgData name="Garashchuk, Sophya" userId="e5d677bd-ad93-4fea-9eb8-c631287e977d" providerId="ADAL" clId="{0413F5FF-676E-4FF6-AD5A-AD047C1F7E48}" dt="2023-02-09T21:03:06.916" v="2919" actId="1076"/>
          <ac:spMkLst>
            <pc:docMk/>
            <pc:sldMk cId="2420389197" sldId="898"/>
            <ac:spMk id="7" creationId="{942EC729-738F-0FA0-C6CD-7B49E708F1E8}"/>
          </ac:spMkLst>
        </pc:spChg>
        <pc:spChg chg="mod">
          <ac:chgData name="Garashchuk, Sophya" userId="e5d677bd-ad93-4fea-9eb8-c631287e977d" providerId="ADAL" clId="{0413F5FF-676E-4FF6-AD5A-AD047C1F7E48}" dt="2023-02-09T20:44:34.199" v="2442" actId="1076"/>
          <ac:spMkLst>
            <pc:docMk/>
            <pc:sldMk cId="2420389197" sldId="898"/>
            <ac:spMk id="8" creationId="{8FE32376-EEC4-3DD8-821D-ACBC70D00EF5}"/>
          </ac:spMkLst>
        </pc:spChg>
        <pc:spChg chg="add mod">
          <ac:chgData name="Garashchuk, Sophya" userId="e5d677bd-ad93-4fea-9eb8-c631287e977d" providerId="ADAL" clId="{0413F5FF-676E-4FF6-AD5A-AD047C1F7E48}" dt="2023-02-09T21:00:35.054" v="2863" actId="207"/>
          <ac:spMkLst>
            <pc:docMk/>
            <pc:sldMk cId="2420389197" sldId="898"/>
            <ac:spMk id="9" creationId="{C1CA0F1D-B563-0D48-EC0E-C3683B0BCAAF}"/>
          </ac:spMkLst>
        </pc:spChg>
        <pc:spChg chg="add mod">
          <ac:chgData name="Garashchuk, Sophya" userId="e5d677bd-ad93-4fea-9eb8-c631287e977d" providerId="ADAL" clId="{0413F5FF-676E-4FF6-AD5A-AD047C1F7E48}" dt="2023-02-09T21:00:42.640" v="2864" actId="207"/>
          <ac:spMkLst>
            <pc:docMk/>
            <pc:sldMk cId="2420389197" sldId="898"/>
            <ac:spMk id="10" creationId="{67D316D0-B31A-A52F-80F4-6EAC28426E7F}"/>
          </ac:spMkLst>
        </pc:spChg>
        <pc:spChg chg="add mod">
          <ac:chgData name="Garashchuk, Sophya" userId="e5d677bd-ad93-4fea-9eb8-c631287e977d" providerId="ADAL" clId="{0413F5FF-676E-4FF6-AD5A-AD047C1F7E48}" dt="2023-02-09T21:00:49.326" v="2865" actId="207"/>
          <ac:spMkLst>
            <pc:docMk/>
            <pc:sldMk cId="2420389197" sldId="898"/>
            <ac:spMk id="11" creationId="{E658ECEF-92FD-DB7A-F667-A61F47AA3E82}"/>
          </ac:spMkLst>
        </pc:spChg>
        <pc:spChg chg="mod">
          <ac:chgData name="Garashchuk, Sophya" userId="e5d677bd-ad93-4fea-9eb8-c631287e977d" providerId="ADAL" clId="{0413F5FF-676E-4FF6-AD5A-AD047C1F7E48}" dt="2023-02-09T20:56:09.942" v="2683" actId="1076"/>
          <ac:spMkLst>
            <pc:docMk/>
            <pc:sldMk cId="2420389197" sldId="898"/>
            <ac:spMk id="12" creationId="{B1EE4B6B-4CCA-FB21-78E6-76DAA4418E8B}"/>
          </ac:spMkLst>
        </pc:spChg>
        <pc:spChg chg="mod">
          <ac:chgData name="Garashchuk, Sophya" userId="e5d677bd-ad93-4fea-9eb8-c631287e977d" providerId="ADAL" clId="{0413F5FF-676E-4FF6-AD5A-AD047C1F7E48}" dt="2023-02-09T20:56:06.376" v="2682" actId="1076"/>
          <ac:spMkLst>
            <pc:docMk/>
            <pc:sldMk cId="2420389197" sldId="898"/>
            <ac:spMk id="14" creationId="{9DE7F5C1-224A-42AC-17AA-7881ED328091}"/>
          </ac:spMkLst>
        </pc:spChg>
        <pc:spChg chg="add mod">
          <ac:chgData name="Garashchuk, Sophya" userId="e5d677bd-ad93-4fea-9eb8-c631287e977d" providerId="ADAL" clId="{0413F5FF-676E-4FF6-AD5A-AD047C1F7E48}" dt="2023-02-12T21:41:53.378" v="11149" actId="571"/>
          <ac:spMkLst>
            <pc:docMk/>
            <pc:sldMk cId="2420389197" sldId="898"/>
            <ac:spMk id="15" creationId="{5FBEEE82-A1B1-B5D8-9034-3D417E953D50}"/>
          </ac:spMkLst>
        </pc:spChg>
        <pc:spChg chg="add del mod">
          <ac:chgData name="Garashchuk, Sophya" userId="e5d677bd-ad93-4fea-9eb8-c631287e977d" providerId="ADAL" clId="{0413F5FF-676E-4FF6-AD5A-AD047C1F7E48}" dt="2023-02-09T20:59:34.997" v="2856"/>
          <ac:spMkLst>
            <pc:docMk/>
            <pc:sldMk cId="2420389197" sldId="898"/>
            <ac:spMk id="16" creationId="{280B2B9D-551E-E985-5832-8DD882511E6E}"/>
          </ac:spMkLst>
        </pc:spChg>
        <pc:spChg chg="mod">
          <ac:chgData name="Garashchuk, Sophya" userId="e5d677bd-ad93-4fea-9eb8-c631287e977d" providerId="ADAL" clId="{0413F5FF-676E-4FF6-AD5A-AD047C1F7E48}" dt="2023-02-09T21:02:42.821" v="2918" actId="20577"/>
          <ac:spMkLst>
            <pc:docMk/>
            <pc:sldMk cId="2420389197" sldId="898"/>
            <ac:spMk id="17" creationId="{BC08C008-ABD5-27F5-FA9B-CD211341C520}"/>
          </ac:spMkLst>
        </pc:spChg>
        <pc:spChg chg="mod">
          <ac:chgData name="Garashchuk, Sophya" userId="e5d677bd-ad93-4fea-9eb8-c631287e977d" providerId="ADAL" clId="{0413F5FF-676E-4FF6-AD5A-AD047C1F7E48}" dt="2023-02-09T20:54:16.219" v="2567" actId="1076"/>
          <ac:spMkLst>
            <pc:docMk/>
            <pc:sldMk cId="2420389197" sldId="898"/>
            <ac:spMk id="19" creationId="{86DF6F26-742A-F27E-3397-2823057B876D}"/>
          </ac:spMkLst>
        </pc:spChg>
        <pc:spChg chg="mod">
          <ac:chgData name="Garashchuk, Sophya" userId="e5d677bd-ad93-4fea-9eb8-c631287e977d" providerId="ADAL" clId="{0413F5FF-676E-4FF6-AD5A-AD047C1F7E48}" dt="2023-02-12T15:07:06.691" v="5193" actId="20577"/>
          <ac:spMkLst>
            <pc:docMk/>
            <pc:sldMk cId="2420389197" sldId="898"/>
            <ac:spMk id="20" creationId="{EE98A560-A660-959C-AB17-8CD6456DB49B}"/>
          </ac:spMkLst>
        </pc:spChg>
        <pc:picChg chg="mod">
          <ac:chgData name="Garashchuk, Sophya" userId="e5d677bd-ad93-4fea-9eb8-c631287e977d" providerId="ADAL" clId="{0413F5FF-676E-4FF6-AD5A-AD047C1F7E48}" dt="2023-02-09T21:02:33.702" v="2917" actId="1076"/>
          <ac:picMkLst>
            <pc:docMk/>
            <pc:sldMk cId="2420389197" sldId="898"/>
            <ac:picMk id="2" creationId="{3CEB8A30-EA77-5992-BEC1-68676AB3C1C5}"/>
          </ac:picMkLst>
        </pc:picChg>
        <pc:picChg chg="mod">
          <ac:chgData name="Garashchuk, Sophya" userId="e5d677bd-ad93-4fea-9eb8-c631287e977d" providerId="ADAL" clId="{0413F5FF-676E-4FF6-AD5A-AD047C1F7E48}" dt="2023-02-09T21:04:42.454" v="2957" actId="166"/>
          <ac:picMkLst>
            <pc:docMk/>
            <pc:sldMk cId="2420389197" sldId="898"/>
            <ac:picMk id="4" creationId="{5392D2E5-C35E-63DE-F685-468C0C383E19}"/>
          </ac:picMkLst>
        </pc:picChg>
        <pc:picChg chg="mod">
          <ac:chgData name="Garashchuk, Sophya" userId="e5d677bd-ad93-4fea-9eb8-c631287e977d" providerId="ADAL" clId="{0413F5FF-676E-4FF6-AD5A-AD047C1F7E48}" dt="2023-02-09T20:44:15.849" v="2438" actId="1076"/>
          <ac:picMkLst>
            <pc:docMk/>
            <pc:sldMk cId="2420389197" sldId="898"/>
            <ac:picMk id="5" creationId="{E874AD40-E4E7-FD32-96AF-FD717892D0AA}"/>
          </ac:picMkLst>
        </pc:picChg>
        <pc:picChg chg="add mod">
          <ac:chgData name="Garashchuk, Sophya" userId="e5d677bd-ad93-4fea-9eb8-c631287e977d" providerId="ADAL" clId="{0413F5FF-676E-4FF6-AD5A-AD047C1F7E48}" dt="2023-02-12T21:41:53.378" v="11149" actId="571"/>
          <ac:picMkLst>
            <pc:docMk/>
            <pc:sldMk cId="2420389197" sldId="898"/>
            <ac:picMk id="13" creationId="{D1DE1FFB-DF1D-C7F7-B22B-157B34F03396}"/>
          </ac:picMkLst>
        </pc:picChg>
        <pc:picChg chg="del">
          <ac:chgData name="Garashchuk, Sophya" userId="e5d677bd-ad93-4fea-9eb8-c631287e977d" providerId="ADAL" clId="{0413F5FF-676E-4FF6-AD5A-AD047C1F7E48}" dt="2023-02-09T20:44:55.528" v="2445" actId="21"/>
          <ac:picMkLst>
            <pc:docMk/>
            <pc:sldMk cId="2420389197" sldId="898"/>
            <ac:picMk id="15" creationId="{60A0E695-29C8-2D2D-28BA-63B4AE624EF6}"/>
          </ac:picMkLst>
        </pc:picChg>
        <pc:picChg chg="mod">
          <ac:chgData name="Garashchuk, Sophya" userId="e5d677bd-ad93-4fea-9eb8-c631287e977d" providerId="ADAL" clId="{0413F5FF-676E-4FF6-AD5A-AD047C1F7E48}" dt="2023-02-09T20:54:11.606" v="2566" actId="1076"/>
          <ac:picMkLst>
            <pc:docMk/>
            <pc:sldMk cId="2420389197" sldId="898"/>
            <ac:picMk id="18" creationId="{7EF874BD-01EA-DE84-AFE1-8429B8AA5820}"/>
          </ac:picMkLst>
        </pc:picChg>
        <pc:picChg chg="mod">
          <ac:chgData name="Garashchuk, Sophya" userId="e5d677bd-ad93-4fea-9eb8-c631287e977d" providerId="ADAL" clId="{0413F5FF-676E-4FF6-AD5A-AD047C1F7E48}" dt="2023-02-09T20:56:43.063" v="2710" actId="1076"/>
          <ac:picMkLst>
            <pc:docMk/>
            <pc:sldMk cId="2420389197" sldId="898"/>
            <ac:picMk id="21" creationId="{80EDA421-73B5-2540-3C29-C681EF3FB73A}"/>
          </ac:picMkLst>
        </pc:picChg>
      </pc:sldChg>
      <pc:sldChg chg="add del">
        <pc:chgData name="Garashchuk, Sophya" userId="e5d677bd-ad93-4fea-9eb8-c631287e977d" providerId="ADAL" clId="{0413F5FF-676E-4FF6-AD5A-AD047C1F7E48}" dt="2023-02-08T13:09:39.649" v="1540"/>
        <pc:sldMkLst>
          <pc:docMk/>
          <pc:sldMk cId="2436354948" sldId="898"/>
        </pc:sldMkLst>
      </pc:sldChg>
      <pc:sldChg chg="addSp delSp modSp new mod modAnim modNotesTx">
        <pc:chgData name="Garashchuk, Sophya" userId="e5d677bd-ad93-4fea-9eb8-c631287e977d" providerId="ADAL" clId="{0413F5FF-676E-4FF6-AD5A-AD047C1F7E48}" dt="2023-02-13T18:58:27.669" v="11598"/>
        <pc:sldMkLst>
          <pc:docMk/>
          <pc:sldMk cId="214905718" sldId="899"/>
        </pc:sldMkLst>
        <pc:spChg chg="add mod">
          <ac:chgData name="Garashchuk, Sophya" userId="e5d677bd-ad93-4fea-9eb8-c631287e977d" providerId="ADAL" clId="{0413F5FF-676E-4FF6-AD5A-AD047C1F7E48}" dt="2023-02-12T15:40:40.037" v="5461" actId="1076"/>
          <ac:spMkLst>
            <pc:docMk/>
            <pc:sldMk cId="214905718" sldId="899"/>
            <ac:spMk id="2" creationId="{04CAFC71-EF36-8A16-2959-865E744D1E07}"/>
          </ac:spMkLst>
        </pc:spChg>
        <pc:spChg chg="add mod">
          <ac:chgData name="Garashchuk, Sophya" userId="e5d677bd-ad93-4fea-9eb8-c631287e977d" providerId="ADAL" clId="{0413F5FF-676E-4FF6-AD5A-AD047C1F7E48}" dt="2023-02-12T15:33:14.308" v="5342" actId="1076"/>
          <ac:spMkLst>
            <pc:docMk/>
            <pc:sldMk cId="214905718" sldId="899"/>
            <ac:spMk id="5" creationId="{B9A49A09-A3B5-A5B4-6ACE-448DFB22EA2C}"/>
          </ac:spMkLst>
        </pc:spChg>
        <pc:spChg chg="add mod">
          <ac:chgData name="Garashchuk, Sophya" userId="e5d677bd-ad93-4fea-9eb8-c631287e977d" providerId="ADAL" clId="{0413F5FF-676E-4FF6-AD5A-AD047C1F7E48}" dt="2023-02-12T15:40:07.092" v="5458" actId="1076"/>
          <ac:spMkLst>
            <pc:docMk/>
            <pc:sldMk cId="214905718" sldId="899"/>
            <ac:spMk id="6" creationId="{CD383F58-AAA2-6ED3-58D6-506F0AB1FAAB}"/>
          </ac:spMkLst>
        </pc:spChg>
        <pc:spChg chg="add mod">
          <ac:chgData name="Garashchuk, Sophya" userId="e5d677bd-ad93-4fea-9eb8-c631287e977d" providerId="ADAL" clId="{0413F5FF-676E-4FF6-AD5A-AD047C1F7E48}" dt="2023-02-12T16:17:39.367" v="5535" actId="1076"/>
          <ac:spMkLst>
            <pc:docMk/>
            <pc:sldMk cId="214905718" sldId="899"/>
            <ac:spMk id="7" creationId="{F26ECBB6-D754-E056-F3C0-32F9979D86A6}"/>
          </ac:spMkLst>
        </pc:spChg>
        <pc:spChg chg="add mod">
          <ac:chgData name="Garashchuk, Sophya" userId="e5d677bd-ad93-4fea-9eb8-c631287e977d" providerId="ADAL" clId="{0413F5FF-676E-4FF6-AD5A-AD047C1F7E48}" dt="2023-02-12T15:39:50.132" v="5443" actId="1076"/>
          <ac:spMkLst>
            <pc:docMk/>
            <pc:sldMk cId="214905718" sldId="899"/>
            <ac:spMk id="8" creationId="{33871DE3-CE8B-F683-1F6B-35CF2276A16C}"/>
          </ac:spMkLst>
        </pc:spChg>
        <pc:spChg chg="add del mod">
          <ac:chgData name="Garashchuk, Sophya" userId="e5d677bd-ad93-4fea-9eb8-c631287e977d" providerId="ADAL" clId="{0413F5FF-676E-4FF6-AD5A-AD047C1F7E48}" dt="2023-02-12T14:30:26.864" v="4602" actId="21"/>
          <ac:spMkLst>
            <pc:docMk/>
            <pc:sldMk cId="214905718" sldId="899"/>
            <ac:spMk id="9" creationId="{DF0B800D-0854-26EF-339B-8C04076A047A}"/>
          </ac:spMkLst>
        </pc:spChg>
        <pc:spChg chg="add mod">
          <ac:chgData name="Garashchuk, Sophya" userId="e5d677bd-ad93-4fea-9eb8-c631287e977d" providerId="ADAL" clId="{0413F5FF-676E-4FF6-AD5A-AD047C1F7E48}" dt="2023-02-12T15:32:09.430" v="5335" actId="1076"/>
          <ac:spMkLst>
            <pc:docMk/>
            <pc:sldMk cId="214905718" sldId="899"/>
            <ac:spMk id="10" creationId="{E5DD6BC7-9956-8411-B6D5-F545FEADBFB9}"/>
          </ac:spMkLst>
        </pc:spChg>
        <pc:spChg chg="add mod">
          <ac:chgData name="Garashchuk, Sophya" userId="e5d677bd-ad93-4fea-9eb8-c631287e977d" providerId="ADAL" clId="{0413F5FF-676E-4FF6-AD5A-AD047C1F7E48}" dt="2023-02-13T18:55:53.461" v="11584" actId="1076"/>
          <ac:spMkLst>
            <pc:docMk/>
            <pc:sldMk cId="214905718" sldId="899"/>
            <ac:spMk id="11" creationId="{1E07E74A-387E-CECA-69CC-1D2217AC0690}"/>
          </ac:spMkLst>
        </pc:spChg>
        <pc:spChg chg="add del mod">
          <ac:chgData name="Garashchuk, Sophya" userId="e5d677bd-ad93-4fea-9eb8-c631287e977d" providerId="ADAL" clId="{0413F5FF-676E-4FF6-AD5A-AD047C1F7E48}" dt="2023-02-12T14:27:10.485" v="4525" actId="21"/>
          <ac:spMkLst>
            <pc:docMk/>
            <pc:sldMk cId="214905718" sldId="899"/>
            <ac:spMk id="11" creationId="{6F765E84-8B48-EDAC-C2D8-CEF750CEBD77}"/>
          </ac:spMkLst>
        </pc:spChg>
        <pc:spChg chg="add mod">
          <ac:chgData name="Garashchuk, Sophya" userId="e5d677bd-ad93-4fea-9eb8-c631287e977d" providerId="ADAL" clId="{0413F5FF-676E-4FF6-AD5A-AD047C1F7E48}" dt="2023-02-12T15:31:59.734" v="5334" actId="1076"/>
          <ac:spMkLst>
            <pc:docMk/>
            <pc:sldMk cId="214905718" sldId="899"/>
            <ac:spMk id="12" creationId="{24E11C1F-95D6-AD75-E983-9DB3EB69E07F}"/>
          </ac:spMkLst>
        </pc:spChg>
        <pc:spChg chg="add del mod">
          <ac:chgData name="Garashchuk, Sophya" userId="e5d677bd-ad93-4fea-9eb8-c631287e977d" providerId="ADAL" clId="{0413F5FF-676E-4FF6-AD5A-AD047C1F7E48}" dt="2023-02-09T22:51:44.814" v="4045"/>
          <ac:spMkLst>
            <pc:docMk/>
            <pc:sldMk cId="214905718" sldId="899"/>
            <ac:spMk id="13" creationId="{30F53DBD-A99D-28F5-9E4F-6C2139FE5DA4}"/>
          </ac:spMkLst>
        </pc:spChg>
        <pc:spChg chg="add mod">
          <ac:chgData name="Garashchuk, Sophya" userId="e5d677bd-ad93-4fea-9eb8-c631287e977d" providerId="ADAL" clId="{0413F5FF-676E-4FF6-AD5A-AD047C1F7E48}" dt="2023-02-13T18:57:17.459" v="11594" actId="1076"/>
          <ac:spMkLst>
            <pc:docMk/>
            <pc:sldMk cId="214905718" sldId="899"/>
            <ac:spMk id="13" creationId="{42C93234-B038-0030-4F1B-EA5B3C401F76}"/>
          </ac:spMkLst>
        </pc:spChg>
        <pc:spChg chg="add del mod">
          <ac:chgData name="Garashchuk, Sophya" userId="e5d677bd-ad93-4fea-9eb8-c631287e977d" providerId="ADAL" clId="{0413F5FF-676E-4FF6-AD5A-AD047C1F7E48}" dt="2023-02-12T14:31:47.661" v="4653" actId="21"/>
          <ac:spMkLst>
            <pc:docMk/>
            <pc:sldMk cId="214905718" sldId="899"/>
            <ac:spMk id="14" creationId="{4B5DFD44-8436-F22B-6D7B-C7B4EF4232A9}"/>
          </ac:spMkLst>
        </pc:spChg>
        <pc:spChg chg="add mod">
          <ac:chgData name="Garashchuk, Sophya" userId="e5d677bd-ad93-4fea-9eb8-c631287e977d" providerId="ADAL" clId="{0413F5FF-676E-4FF6-AD5A-AD047C1F7E48}" dt="2023-02-13T18:57:59.751" v="11596" actId="207"/>
          <ac:spMkLst>
            <pc:docMk/>
            <pc:sldMk cId="214905718" sldId="899"/>
            <ac:spMk id="17" creationId="{FD11666E-4BE8-35E2-92FE-9DB3E10B528F}"/>
          </ac:spMkLst>
        </pc:spChg>
        <pc:spChg chg="add mod">
          <ac:chgData name="Garashchuk, Sophya" userId="e5d677bd-ad93-4fea-9eb8-c631287e977d" providerId="ADAL" clId="{0413F5FF-676E-4FF6-AD5A-AD047C1F7E48}" dt="2023-02-12T15:40:21.546" v="5459" actId="1076"/>
          <ac:spMkLst>
            <pc:docMk/>
            <pc:sldMk cId="214905718" sldId="899"/>
            <ac:spMk id="18" creationId="{712C8B05-B523-98B6-5C93-CB791FB78E95}"/>
          </ac:spMkLst>
        </pc:spChg>
        <pc:spChg chg="add del mod">
          <ac:chgData name="Garashchuk, Sophya" userId="e5d677bd-ad93-4fea-9eb8-c631287e977d" providerId="ADAL" clId="{0413F5FF-676E-4FF6-AD5A-AD047C1F7E48}" dt="2023-02-09T23:44:33.106" v="4437" actId="21"/>
          <ac:spMkLst>
            <pc:docMk/>
            <pc:sldMk cId="214905718" sldId="899"/>
            <ac:spMk id="20" creationId="{67EDC7E7-F1AE-F98C-EE55-B9251118B8B4}"/>
          </ac:spMkLst>
        </pc:spChg>
        <pc:spChg chg="add mod">
          <ac:chgData name="Garashchuk, Sophya" userId="e5d677bd-ad93-4fea-9eb8-c631287e977d" providerId="ADAL" clId="{0413F5FF-676E-4FF6-AD5A-AD047C1F7E48}" dt="2023-02-09T23:43:52.304" v="4432" actId="1076"/>
          <ac:spMkLst>
            <pc:docMk/>
            <pc:sldMk cId="214905718" sldId="899"/>
            <ac:spMk id="21" creationId="{63E0AD9D-9EC6-E4A0-A8BD-DE942ADD4AB2}"/>
          </ac:spMkLst>
        </pc:spChg>
        <pc:picChg chg="add mod">
          <ac:chgData name="Garashchuk, Sophya" userId="e5d677bd-ad93-4fea-9eb8-c631287e977d" providerId="ADAL" clId="{0413F5FF-676E-4FF6-AD5A-AD047C1F7E48}" dt="2023-02-12T15:31:01.543" v="5302" actId="1076"/>
          <ac:picMkLst>
            <pc:docMk/>
            <pc:sldMk cId="214905718" sldId="899"/>
            <ac:picMk id="3" creationId="{B423F472-43B0-5301-3286-A247B12B2CB6}"/>
          </ac:picMkLst>
        </pc:picChg>
        <pc:picChg chg="add mod">
          <ac:chgData name="Garashchuk, Sophya" userId="e5d677bd-ad93-4fea-9eb8-c631287e977d" providerId="ADAL" clId="{0413F5FF-676E-4FF6-AD5A-AD047C1F7E48}" dt="2023-02-12T15:31:10.936" v="5304" actId="1076"/>
          <ac:picMkLst>
            <pc:docMk/>
            <pc:sldMk cId="214905718" sldId="899"/>
            <ac:picMk id="15" creationId="{D8CD18E5-09CF-D356-2B54-629727E61DB9}"/>
          </ac:picMkLst>
        </pc:picChg>
        <pc:picChg chg="add mod">
          <ac:chgData name="Garashchuk, Sophya" userId="e5d677bd-ad93-4fea-9eb8-c631287e977d" providerId="ADAL" clId="{0413F5FF-676E-4FF6-AD5A-AD047C1F7E48}" dt="2023-02-12T15:31:52.626" v="5332" actId="1076"/>
          <ac:picMkLst>
            <pc:docMk/>
            <pc:sldMk cId="214905718" sldId="899"/>
            <ac:picMk id="16" creationId="{678B3DE2-71AD-9BDA-F66D-E433020FDC54}"/>
          </ac:picMkLst>
        </pc:picChg>
        <pc:picChg chg="add del mod">
          <ac:chgData name="Garashchuk, Sophya" userId="e5d677bd-ad93-4fea-9eb8-c631287e977d" providerId="ADAL" clId="{0413F5FF-676E-4FF6-AD5A-AD047C1F7E48}" dt="2023-02-09T23:42:16.905" v="4429"/>
          <ac:picMkLst>
            <pc:docMk/>
            <pc:sldMk cId="214905718" sldId="899"/>
            <ac:picMk id="18" creationId="{930C49C5-7360-164E-2366-37989DCED22B}"/>
          </ac:picMkLst>
        </pc:picChg>
        <pc:picChg chg="add mod">
          <ac:chgData name="Garashchuk, Sophya" userId="e5d677bd-ad93-4fea-9eb8-c631287e977d" providerId="ADAL" clId="{0413F5FF-676E-4FF6-AD5A-AD047C1F7E48}" dt="2023-02-13T18:56:56.643" v="11591" actId="1076"/>
          <ac:picMkLst>
            <pc:docMk/>
            <pc:sldMk cId="214905718" sldId="899"/>
            <ac:picMk id="23" creationId="{DDB635F9-66D3-1421-9430-1FB429F0EFD1}"/>
          </ac:picMkLst>
        </pc:picChg>
        <pc:picChg chg="add mod">
          <ac:chgData name="Garashchuk, Sophya" userId="e5d677bd-ad93-4fea-9eb8-c631287e977d" providerId="ADAL" clId="{0413F5FF-676E-4FF6-AD5A-AD047C1F7E48}" dt="2023-02-09T23:43:52.304" v="4432" actId="1076"/>
          <ac:picMkLst>
            <pc:docMk/>
            <pc:sldMk cId="214905718" sldId="899"/>
            <ac:picMk id="1026" creationId="{BDECF071-4835-F8B8-89CB-5BA27ED79C6C}"/>
          </ac:picMkLst>
        </pc:picChg>
        <pc:picChg chg="add mod">
          <ac:chgData name="Garashchuk, Sophya" userId="e5d677bd-ad93-4fea-9eb8-c631287e977d" providerId="ADAL" clId="{0413F5FF-676E-4FF6-AD5A-AD047C1F7E48}" dt="2023-02-09T23:43:52.304" v="4432" actId="1076"/>
          <ac:picMkLst>
            <pc:docMk/>
            <pc:sldMk cId="214905718" sldId="899"/>
            <ac:picMk id="1027" creationId="{CEFE8644-34CC-B50D-0E27-956C418AC301}"/>
          </ac:picMkLst>
        </pc:picChg>
        <pc:cxnChg chg="add mod">
          <ac:chgData name="Garashchuk, Sophya" userId="e5d677bd-ad93-4fea-9eb8-c631287e977d" providerId="ADAL" clId="{0413F5FF-676E-4FF6-AD5A-AD047C1F7E48}" dt="2023-02-12T15:41:04.532" v="5463" actId="1076"/>
          <ac:cxnSpMkLst>
            <pc:docMk/>
            <pc:sldMk cId="214905718" sldId="899"/>
            <ac:cxnSpMk id="4" creationId="{0909C40A-8C0A-D209-043B-35247B8C168B}"/>
          </ac:cxnSpMkLst>
        </pc:cxnChg>
        <pc:cxnChg chg="add mod">
          <ac:chgData name="Garashchuk, Sophya" userId="e5d677bd-ad93-4fea-9eb8-c631287e977d" providerId="ADAL" clId="{0413F5FF-676E-4FF6-AD5A-AD047C1F7E48}" dt="2023-02-12T15:41:22.181" v="5465" actId="1076"/>
          <ac:cxnSpMkLst>
            <pc:docMk/>
            <pc:sldMk cId="214905718" sldId="899"/>
            <ac:cxnSpMk id="9" creationId="{05887E6A-EF9E-37D6-EFA4-485FEEDB8E63}"/>
          </ac:cxnSpMkLst>
        </pc:cxnChg>
      </pc:sldChg>
      <pc:sldChg chg="addSp delSp modSp add del mod modShow modNotesTx">
        <pc:chgData name="Garashchuk, Sophya" userId="e5d677bd-ad93-4fea-9eb8-c631287e977d" providerId="ADAL" clId="{0413F5FF-676E-4FF6-AD5A-AD047C1F7E48}" dt="2023-02-12T21:13:28.672" v="10580" actId="2696"/>
        <pc:sldMkLst>
          <pc:docMk/>
          <pc:sldMk cId="3519732303" sldId="900"/>
        </pc:sldMkLst>
        <pc:spChg chg="add mod">
          <ac:chgData name="Garashchuk, Sophya" userId="e5d677bd-ad93-4fea-9eb8-c631287e977d" providerId="ADAL" clId="{0413F5FF-676E-4FF6-AD5A-AD047C1F7E48}" dt="2023-02-12T15:17:13.381" v="5205" actId="1076"/>
          <ac:spMkLst>
            <pc:docMk/>
            <pc:sldMk cId="3519732303" sldId="900"/>
            <ac:spMk id="2" creationId="{61EDA431-A008-5941-C9F5-C6E0B2A29F39}"/>
          </ac:spMkLst>
        </pc:spChg>
        <pc:spChg chg="del">
          <ac:chgData name="Garashchuk, Sophya" userId="e5d677bd-ad93-4fea-9eb8-c631287e977d" providerId="ADAL" clId="{0413F5FF-676E-4FF6-AD5A-AD047C1F7E48}" dt="2023-02-12T14:20:07.080" v="4468" actId="21"/>
          <ac:spMkLst>
            <pc:docMk/>
            <pc:sldMk cId="3519732303" sldId="900"/>
            <ac:spMk id="5" creationId="{B9A49A09-A3B5-A5B4-6ACE-448DFB22EA2C}"/>
          </ac:spMkLst>
        </pc:spChg>
        <pc:spChg chg="del mod">
          <ac:chgData name="Garashchuk, Sophya" userId="e5d677bd-ad93-4fea-9eb8-c631287e977d" providerId="ADAL" clId="{0413F5FF-676E-4FF6-AD5A-AD047C1F7E48}" dt="2023-02-12T15:04:24.498" v="5168" actId="21"/>
          <ac:spMkLst>
            <pc:docMk/>
            <pc:sldMk cId="3519732303" sldId="900"/>
            <ac:spMk id="8" creationId="{33871DE3-CE8B-F683-1F6B-35CF2276A16C}"/>
          </ac:spMkLst>
        </pc:spChg>
        <pc:spChg chg="mod">
          <ac:chgData name="Garashchuk, Sophya" userId="e5d677bd-ad93-4fea-9eb8-c631287e977d" providerId="ADAL" clId="{0413F5FF-676E-4FF6-AD5A-AD047C1F7E48}" dt="2023-02-12T14:20:27.796" v="4471" actId="1076"/>
          <ac:spMkLst>
            <pc:docMk/>
            <pc:sldMk cId="3519732303" sldId="900"/>
            <ac:spMk id="9" creationId="{DF0B800D-0854-26EF-339B-8C04076A047A}"/>
          </ac:spMkLst>
        </pc:spChg>
        <pc:spChg chg="del mod">
          <ac:chgData name="Garashchuk, Sophya" userId="e5d677bd-ad93-4fea-9eb8-c631287e977d" providerId="ADAL" clId="{0413F5FF-676E-4FF6-AD5A-AD047C1F7E48}" dt="2023-02-12T14:26:51.631" v="4523"/>
          <ac:spMkLst>
            <pc:docMk/>
            <pc:sldMk cId="3519732303" sldId="900"/>
            <ac:spMk id="11" creationId="{6F765E84-8B48-EDAC-C2D8-CEF750CEBD77}"/>
          </ac:spMkLst>
        </pc:spChg>
        <pc:spChg chg="add del mod">
          <ac:chgData name="Garashchuk, Sophya" userId="e5d677bd-ad93-4fea-9eb8-c631287e977d" providerId="ADAL" clId="{0413F5FF-676E-4FF6-AD5A-AD047C1F7E48}" dt="2023-02-12T15:23:56.618" v="5249"/>
          <ac:spMkLst>
            <pc:docMk/>
            <pc:sldMk cId="3519732303" sldId="900"/>
            <ac:spMk id="12" creationId="{810D9DA1-9E28-1B46-9B74-A9BD9C31BA95}"/>
          </ac:spMkLst>
        </pc:spChg>
        <pc:spChg chg="mod">
          <ac:chgData name="Garashchuk, Sophya" userId="e5d677bd-ad93-4fea-9eb8-c631287e977d" providerId="ADAL" clId="{0413F5FF-676E-4FF6-AD5A-AD047C1F7E48}" dt="2023-02-12T16:10:37.098" v="5467" actId="1076"/>
          <ac:spMkLst>
            <pc:docMk/>
            <pc:sldMk cId="3519732303" sldId="900"/>
            <ac:spMk id="14" creationId="{4B5DFD44-8436-F22B-6D7B-C7B4EF4232A9}"/>
          </ac:spMkLst>
        </pc:spChg>
        <pc:spChg chg="add del">
          <ac:chgData name="Garashchuk, Sophya" userId="e5d677bd-ad93-4fea-9eb8-c631287e977d" providerId="ADAL" clId="{0413F5FF-676E-4FF6-AD5A-AD047C1F7E48}" dt="2023-02-12T15:18:21.707" v="5210" actId="22"/>
          <ac:spMkLst>
            <pc:docMk/>
            <pc:sldMk cId="3519732303" sldId="900"/>
            <ac:spMk id="15" creationId="{8372D259-6408-37E5-7819-8F894B901950}"/>
          </ac:spMkLst>
        </pc:spChg>
        <pc:spChg chg="add mod">
          <ac:chgData name="Garashchuk, Sophya" userId="e5d677bd-ad93-4fea-9eb8-c631287e977d" providerId="ADAL" clId="{0413F5FF-676E-4FF6-AD5A-AD047C1F7E48}" dt="2023-02-12T15:19:50.573" v="5243" actId="1076"/>
          <ac:spMkLst>
            <pc:docMk/>
            <pc:sldMk cId="3519732303" sldId="900"/>
            <ac:spMk id="18" creationId="{4938915C-FCE4-D3B8-031C-3237AFC2273A}"/>
          </ac:spMkLst>
        </pc:spChg>
        <pc:spChg chg="add del">
          <ac:chgData name="Garashchuk, Sophya" userId="e5d677bd-ad93-4fea-9eb8-c631287e977d" providerId="ADAL" clId="{0413F5FF-676E-4FF6-AD5A-AD047C1F7E48}" dt="2023-02-12T15:24:06.628" v="5251" actId="22"/>
          <ac:spMkLst>
            <pc:docMk/>
            <pc:sldMk cId="3519732303" sldId="900"/>
            <ac:spMk id="20" creationId="{3DE39387-E235-9AB0-A133-8755CDBAA772}"/>
          </ac:spMkLst>
        </pc:spChg>
        <pc:picChg chg="del">
          <ac:chgData name="Garashchuk, Sophya" userId="e5d677bd-ad93-4fea-9eb8-c631287e977d" providerId="ADAL" clId="{0413F5FF-676E-4FF6-AD5A-AD047C1F7E48}" dt="2023-02-12T15:04:20.648" v="5166" actId="21"/>
          <ac:picMkLst>
            <pc:docMk/>
            <pc:sldMk cId="3519732303" sldId="900"/>
            <ac:picMk id="3" creationId="{B423F472-43B0-5301-3286-A247B12B2CB6}"/>
          </ac:picMkLst>
        </pc:picChg>
        <pc:picChg chg="add mod">
          <ac:chgData name="Garashchuk, Sophya" userId="e5d677bd-ad93-4fea-9eb8-c631287e977d" providerId="ADAL" clId="{0413F5FF-676E-4FF6-AD5A-AD047C1F7E48}" dt="2023-02-12T16:10:41.274" v="5469" actId="1076"/>
          <ac:picMkLst>
            <pc:docMk/>
            <pc:sldMk cId="3519732303" sldId="900"/>
            <ac:picMk id="7" creationId="{8D274D64-32D3-C98B-844B-FCD275EE6D54}"/>
          </ac:picMkLst>
        </pc:picChg>
        <pc:picChg chg="del mod">
          <ac:chgData name="Garashchuk, Sophya" userId="e5d677bd-ad93-4fea-9eb8-c631287e977d" providerId="ADAL" clId="{0413F5FF-676E-4FF6-AD5A-AD047C1F7E48}" dt="2023-02-12T15:04:19.551" v="5165" actId="21"/>
          <ac:picMkLst>
            <pc:docMk/>
            <pc:sldMk cId="3519732303" sldId="900"/>
            <ac:picMk id="16" creationId="{678B3DE2-71AD-9BDA-F66D-E433020FDC54}"/>
          </ac:picMkLst>
        </pc:picChg>
        <pc:picChg chg="del mod">
          <ac:chgData name="Garashchuk, Sophya" userId="e5d677bd-ad93-4fea-9eb8-c631287e977d" providerId="ADAL" clId="{0413F5FF-676E-4FF6-AD5A-AD047C1F7E48}" dt="2023-02-12T15:08:17.784" v="5194" actId="21"/>
          <ac:picMkLst>
            <pc:docMk/>
            <pc:sldMk cId="3519732303" sldId="900"/>
            <ac:picMk id="23" creationId="{DDB635F9-66D3-1421-9430-1FB429F0EFD1}"/>
          </ac:picMkLst>
        </pc:picChg>
        <pc:picChg chg="add mod">
          <ac:chgData name="Garashchuk, Sophya" userId="e5d677bd-ad93-4fea-9eb8-c631287e977d" providerId="ADAL" clId="{0413F5FF-676E-4FF6-AD5A-AD047C1F7E48}" dt="2023-02-12T16:10:38.781" v="5468" actId="1076"/>
          <ac:picMkLst>
            <pc:docMk/>
            <pc:sldMk cId="3519732303" sldId="900"/>
            <ac:picMk id="24" creationId="{F46BD797-4A82-21DD-A0CF-72C462F80567}"/>
          </ac:picMkLst>
        </pc:picChg>
      </pc:sldChg>
      <pc:sldChg chg="add del">
        <pc:chgData name="Garashchuk, Sophya" userId="e5d677bd-ad93-4fea-9eb8-c631287e977d" providerId="ADAL" clId="{0413F5FF-676E-4FF6-AD5A-AD047C1F7E48}" dt="2023-02-12T15:28:16.890" v="5265"/>
        <pc:sldMkLst>
          <pc:docMk/>
          <pc:sldMk cId="2941916814" sldId="901"/>
        </pc:sldMkLst>
      </pc:sldChg>
      <pc:sldChg chg="addSp delSp modSp new mod modAnim">
        <pc:chgData name="Garashchuk, Sophya" userId="e5d677bd-ad93-4fea-9eb8-c631287e977d" providerId="ADAL" clId="{0413F5FF-676E-4FF6-AD5A-AD047C1F7E48}" dt="2023-02-13T19:27:40.287" v="11704" actId="20577"/>
        <pc:sldMkLst>
          <pc:docMk/>
          <pc:sldMk cId="3549041005" sldId="901"/>
        </pc:sldMkLst>
        <pc:spChg chg="del">
          <ac:chgData name="Garashchuk, Sophya" userId="e5d677bd-ad93-4fea-9eb8-c631287e977d" providerId="ADAL" clId="{0413F5FF-676E-4FF6-AD5A-AD047C1F7E48}" dt="2023-02-12T19:36:15.076" v="7095" actId="21"/>
          <ac:spMkLst>
            <pc:docMk/>
            <pc:sldMk cId="3549041005" sldId="901"/>
            <ac:spMk id="2" creationId="{1C5082A0-2503-7E99-757F-7E0C4583B357}"/>
          </ac:spMkLst>
        </pc:spChg>
        <pc:spChg chg="del">
          <ac:chgData name="Garashchuk, Sophya" userId="e5d677bd-ad93-4fea-9eb8-c631287e977d" providerId="ADAL" clId="{0413F5FF-676E-4FF6-AD5A-AD047C1F7E48}" dt="2023-02-12T19:32:53.624" v="7076"/>
          <ac:spMkLst>
            <pc:docMk/>
            <pc:sldMk cId="3549041005" sldId="901"/>
            <ac:spMk id="3" creationId="{A8D00AEA-2879-7CE4-E744-F7EC1BDDB044}"/>
          </ac:spMkLst>
        </pc:spChg>
        <pc:spChg chg="add mod">
          <ac:chgData name="Garashchuk, Sophya" userId="e5d677bd-ad93-4fea-9eb8-c631287e977d" providerId="ADAL" clId="{0413F5FF-676E-4FF6-AD5A-AD047C1F7E48}" dt="2023-02-12T21:26:58.949" v="10736" actId="571"/>
          <ac:spMkLst>
            <pc:docMk/>
            <pc:sldMk cId="3549041005" sldId="901"/>
            <ac:spMk id="4" creationId="{F36AA77A-02D5-078B-0033-B4CABD62A864}"/>
          </ac:spMkLst>
        </pc:spChg>
        <pc:spChg chg="add mod">
          <ac:chgData name="Garashchuk, Sophya" userId="e5d677bd-ad93-4fea-9eb8-c631287e977d" providerId="ADAL" clId="{0413F5FF-676E-4FF6-AD5A-AD047C1F7E48}" dt="2023-02-12T20:06:30.432" v="7801" actId="20577"/>
          <ac:spMkLst>
            <pc:docMk/>
            <pc:sldMk cId="3549041005" sldId="901"/>
            <ac:spMk id="8" creationId="{E5D38EB7-5D1C-31E3-E6BD-EFBC1D8E84DA}"/>
          </ac:spMkLst>
        </pc:spChg>
        <pc:spChg chg="add mod">
          <ac:chgData name="Garashchuk, Sophya" userId="e5d677bd-ad93-4fea-9eb8-c631287e977d" providerId="ADAL" clId="{0413F5FF-676E-4FF6-AD5A-AD047C1F7E48}" dt="2023-02-12T20:08:22.523" v="7825" actId="1076"/>
          <ac:spMkLst>
            <pc:docMk/>
            <pc:sldMk cId="3549041005" sldId="901"/>
            <ac:spMk id="11" creationId="{22BCFCE1-0335-0FEE-615A-E620513C1601}"/>
          </ac:spMkLst>
        </pc:spChg>
        <pc:spChg chg="add del mod">
          <ac:chgData name="Garashchuk, Sophya" userId="e5d677bd-ad93-4fea-9eb8-c631287e977d" providerId="ADAL" clId="{0413F5FF-676E-4FF6-AD5A-AD047C1F7E48}" dt="2023-02-12T19:43:57.402" v="7387" actId="21"/>
          <ac:spMkLst>
            <pc:docMk/>
            <pc:sldMk cId="3549041005" sldId="901"/>
            <ac:spMk id="15" creationId="{FC03A658-7BD2-4127-A19C-E2A90C26D7C7}"/>
          </ac:spMkLst>
        </pc:spChg>
        <pc:spChg chg="add mod">
          <ac:chgData name="Garashchuk, Sophya" userId="e5d677bd-ad93-4fea-9eb8-c631287e977d" providerId="ADAL" clId="{0413F5FF-676E-4FF6-AD5A-AD047C1F7E48}" dt="2023-02-13T19:27:40.287" v="11704" actId="20577"/>
          <ac:spMkLst>
            <pc:docMk/>
            <pc:sldMk cId="3549041005" sldId="901"/>
            <ac:spMk id="20" creationId="{2D5E174A-16B7-F831-308B-85A424925F69}"/>
          </ac:spMkLst>
        </pc:spChg>
        <pc:spChg chg="add del mod">
          <ac:chgData name="Garashchuk, Sophya" userId="e5d677bd-ad93-4fea-9eb8-c631287e977d" providerId="ADAL" clId="{0413F5FF-676E-4FF6-AD5A-AD047C1F7E48}" dt="2023-02-12T20:05:04.012" v="7783" actId="21"/>
          <ac:spMkLst>
            <pc:docMk/>
            <pc:sldMk cId="3549041005" sldId="901"/>
            <ac:spMk id="21" creationId="{2420FCA7-D8FE-3B6D-73FD-30F53B6931F9}"/>
          </ac:spMkLst>
        </pc:spChg>
        <pc:spChg chg="add mod">
          <ac:chgData name="Garashchuk, Sophya" userId="e5d677bd-ad93-4fea-9eb8-c631287e977d" providerId="ADAL" clId="{0413F5FF-676E-4FF6-AD5A-AD047C1F7E48}" dt="2023-02-12T20:07:34.031" v="7816" actId="1076"/>
          <ac:spMkLst>
            <pc:docMk/>
            <pc:sldMk cId="3549041005" sldId="901"/>
            <ac:spMk id="22" creationId="{202285F1-5497-31CA-E0EC-59C1BCD55F47}"/>
          </ac:spMkLst>
        </pc:spChg>
        <pc:spChg chg="add del mod">
          <ac:chgData name="Garashchuk, Sophya" userId="e5d677bd-ad93-4fea-9eb8-c631287e977d" providerId="ADAL" clId="{0413F5FF-676E-4FF6-AD5A-AD047C1F7E48}" dt="2023-02-12T20:05:10.148" v="7785" actId="21"/>
          <ac:spMkLst>
            <pc:docMk/>
            <pc:sldMk cId="3549041005" sldId="901"/>
            <ac:spMk id="23" creationId="{E7379680-AA94-DA00-DF7A-68EE5BBAEB83}"/>
          </ac:spMkLst>
        </pc:spChg>
        <pc:spChg chg="add mod">
          <ac:chgData name="Garashchuk, Sophya" userId="e5d677bd-ad93-4fea-9eb8-c631287e977d" providerId="ADAL" clId="{0413F5FF-676E-4FF6-AD5A-AD047C1F7E48}" dt="2023-02-12T20:14:50.200" v="7922" actId="1076"/>
          <ac:spMkLst>
            <pc:docMk/>
            <pc:sldMk cId="3549041005" sldId="901"/>
            <ac:spMk id="36" creationId="{6D5D39B1-F450-5A57-40FF-9857141211E0}"/>
          </ac:spMkLst>
        </pc:spChg>
        <pc:spChg chg="add mod">
          <ac:chgData name="Garashchuk, Sophya" userId="e5d677bd-ad93-4fea-9eb8-c631287e977d" providerId="ADAL" clId="{0413F5FF-676E-4FF6-AD5A-AD047C1F7E48}" dt="2023-02-12T20:20:03.644" v="8068" actId="1076"/>
          <ac:spMkLst>
            <pc:docMk/>
            <pc:sldMk cId="3549041005" sldId="901"/>
            <ac:spMk id="37" creationId="{2AC30ABC-1BE4-964D-C8B7-672B4D7FAEC4}"/>
          </ac:spMkLst>
        </pc:spChg>
        <pc:spChg chg="add del mod">
          <ac:chgData name="Garashchuk, Sophya" userId="e5d677bd-ad93-4fea-9eb8-c631287e977d" providerId="ADAL" clId="{0413F5FF-676E-4FF6-AD5A-AD047C1F7E48}" dt="2023-02-12T20:20:16.837" v="8071" actId="21"/>
          <ac:spMkLst>
            <pc:docMk/>
            <pc:sldMk cId="3549041005" sldId="901"/>
            <ac:spMk id="38" creationId="{57F7CEED-3013-7590-B597-92C969D94C70}"/>
          </ac:spMkLst>
        </pc:spChg>
        <pc:spChg chg="add del mod">
          <ac:chgData name="Garashchuk, Sophya" userId="e5d677bd-ad93-4fea-9eb8-c631287e977d" providerId="ADAL" clId="{0413F5FF-676E-4FF6-AD5A-AD047C1F7E48}" dt="2023-02-12T20:19:51.494" v="8051" actId="21"/>
          <ac:spMkLst>
            <pc:docMk/>
            <pc:sldMk cId="3549041005" sldId="901"/>
            <ac:spMk id="40" creationId="{A13916CC-9084-E53B-FFE6-26E254436AD8}"/>
          </ac:spMkLst>
        </pc:spChg>
        <pc:spChg chg="add mod">
          <ac:chgData name="Garashchuk, Sophya" userId="e5d677bd-ad93-4fea-9eb8-c631287e977d" providerId="ADAL" clId="{0413F5FF-676E-4FF6-AD5A-AD047C1F7E48}" dt="2023-02-12T20:28:01.448" v="8263" actId="1076"/>
          <ac:spMkLst>
            <pc:docMk/>
            <pc:sldMk cId="3549041005" sldId="901"/>
            <ac:spMk id="41" creationId="{D6B160DD-CA8D-E74F-03B3-71D5E8DD2F2F}"/>
          </ac:spMkLst>
        </pc:spChg>
        <pc:picChg chg="add mod">
          <ac:chgData name="Garashchuk, Sophya" userId="e5d677bd-ad93-4fea-9eb8-c631287e977d" providerId="ADAL" clId="{0413F5FF-676E-4FF6-AD5A-AD047C1F7E48}" dt="2023-02-12T21:26:58.949" v="10736" actId="571"/>
          <ac:picMkLst>
            <pc:docMk/>
            <pc:sldMk cId="3549041005" sldId="901"/>
            <ac:picMk id="3" creationId="{242ED8C9-70B3-D556-2A5F-34FB0382CA77}"/>
          </ac:picMkLst>
        </pc:picChg>
        <pc:picChg chg="add del mod">
          <ac:chgData name="Garashchuk, Sophya" userId="e5d677bd-ad93-4fea-9eb8-c631287e977d" providerId="ADAL" clId="{0413F5FF-676E-4FF6-AD5A-AD047C1F7E48}" dt="2023-02-12T19:43:33.662" v="7377" actId="21"/>
          <ac:picMkLst>
            <pc:docMk/>
            <pc:sldMk cId="3549041005" sldId="901"/>
            <ac:picMk id="5" creationId="{C1F8F344-081F-B0B0-5373-2C900495DA2F}"/>
          </ac:picMkLst>
        </pc:picChg>
        <pc:picChg chg="add del mod">
          <ac:chgData name="Garashchuk, Sophya" userId="e5d677bd-ad93-4fea-9eb8-c631287e977d" providerId="ADAL" clId="{0413F5FF-676E-4FF6-AD5A-AD047C1F7E48}" dt="2023-02-12T19:46:26.325" v="7402" actId="21"/>
          <ac:picMkLst>
            <pc:docMk/>
            <pc:sldMk cId="3549041005" sldId="901"/>
            <ac:picMk id="7" creationId="{61E95CFF-9383-CD3B-BEE2-FE09BEA5C282}"/>
          </ac:picMkLst>
        </pc:picChg>
        <pc:picChg chg="add del mod">
          <ac:chgData name="Garashchuk, Sophya" userId="e5d677bd-ad93-4fea-9eb8-c631287e977d" providerId="ADAL" clId="{0413F5FF-676E-4FF6-AD5A-AD047C1F7E48}" dt="2023-02-12T19:43:38.141" v="7379" actId="21"/>
          <ac:picMkLst>
            <pc:docMk/>
            <pc:sldMk cId="3549041005" sldId="901"/>
            <ac:picMk id="9" creationId="{9B50ACC7-9E56-17AF-BA5B-4AFB81DDB485}"/>
          </ac:picMkLst>
        </pc:picChg>
        <pc:picChg chg="add del mod">
          <ac:chgData name="Garashchuk, Sophya" userId="e5d677bd-ad93-4fea-9eb8-c631287e977d" providerId="ADAL" clId="{0413F5FF-676E-4FF6-AD5A-AD047C1F7E48}" dt="2023-02-12T19:38:14.522" v="7133" actId="21"/>
          <ac:picMkLst>
            <pc:docMk/>
            <pc:sldMk cId="3549041005" sldId="901"/>
            <ac:picMk id="10" creationId="{0825863C-496A-766A-AF54-0B8C64FEA6A8}"/>
          </ac:picMkLst>
        </pc:picChg>
        <pc:picChg chg="add del mod">
          <ac:chgData name="Garashchuk, Sophya" userId="e5d677bd-ad93-4fea-9eb8-c631287e977d" providerId="ADAL" clId="{0413F5FF-676E-4FF6-AD5A-AD047C1F7E48}" dt="2023-02-12T19:53:09.592" v="7515" actId="21"/>
          <ac:picMkLst>
            <pc:docMk/>
            <pc:sldMk cId="3549041005" sldId="901"/>
            <ac:picMk id="13" creationId="{39D97189-6D49-088A-544E-08261F74F4BD}"/>
          </ac:picMkLst>
        </pc:picChg>
        <pc:picChg chg="add del mod">
          <ac:chgData name="Garashchuk, Sophya" userId="e5d677bd-ad93-4fea-9eb8-c631287e977d" providerId="ADAL" clId="{0413F5FF-676E-4FF6-AD5A-AD047C1F7E48}" dt="2023-02-12T20:04:57.951" v="7782" actId="21"/>
          <ac:picMkLst>
            <pc:docMk/>
            <pc:sldMk cId="3549041005" sldId="901"/>
            <ac:picMk id="17" creationId="{D47E6093-3B90-9B55-F42F-4944E999BDB2}"/>
          </ac:picMkLst>
        </pc:picChg>
        <pc:picChg chg="add del mod">
          <ac:chgData name="Garashchuk, Sophya" userId="e5d677bd-ad93-4fea-9eb8-c631287e977d" providerId="ADAL" clId="{0413F5FF-676E-4FF6-AD5A-AD047C1F7E48}" dt="2023-02-12T19:52:06.191" v="7460"/>
          <ac:picMkLst>
            <pc:docMk/>
            <pc:sldMk cId="3549041005" sldId="901"/>
            <ac:picMk id="18" creationId="{0E01EDA1-6E0E-0274-FA24-DFE234E686BC}"/>
          </ac:picMkLst>
        </pc:picChg>
        <pc:picChg chg="add mod">
          <ac:chgData name="Garashchuk, Sophya" userId="e5d677bd-ad93-4fea-9eb8-c631287e977d" providerId="ADAL" clId="{0413F5FF-676E-4FF6-AD5A-AD047C1F7E48}" dt="2023-02-12T19:53:24.450" v="7519" actId="1076"/>
          <ac:picMkLst>
            <pc:docMk/>
            <pc:sldMk cId="3549041005" sldId="901"/>
            <ac:picMk id="19" creationId="{A8C44F01-013B-2A3B-9DCA-883BC002EADE}"/>
          </ac:picMkLst>
        </pc:picChg>
        <pc:picChg chg="add del mod">
          <ac:chgData name="Garashchuk, Sophya" userId="e5d677bd-ad93-4fea-9eb8-c631287e977d" providerId="ADAL" clId="{0413F5FF-676E-4FF6-AD5A-AD047C1F7E48}" dt="2023-02-12T20:09:34.308" v="7828" actId="21"/>
          <ac:picMkLst>
            <pc:docMk/>
            <pc:sldMk cId="3549041005" sldId="901"/>
            <ac:picMk id="25" creationId="{2CB00C08-48C3-93C8-4EC8-5110016B65F8}"/>
          </ac:picMkLst>
        </pc:picChg>
        <pc:picChg chg="add mod ord">
          <ac:chgData name="Garashchuk, Sophya" userId="e5d677bd-ad93-4fea-9eb8-c631287e977d" providerId="ADAL" clId="{0413F5FF-676E-4FF6-AD5A-AD047C1F7E48}" dt="2023-02-12T20:08:13.133" v="7824" actId="167"/>
          <ac:picMkLst>
            <pc:docMk/>
            <pc:sldMk cId="3549041005" sldId="901"/>
            <ac:picMk id="27" creationId="{8EEE20B9-1F2B-6DA6-2FCF-E348D83CC36C}"/>
          </ac:picMkLst>
        </pc:picChg>
        <pc:picChg chg="add mod">
          <ac:chgData name="Garashchuk, Sophya" userId="e5d677bd-ad93-4fea-9eb8-c631287e977d" providerId="ADAL" clId="{0413F5FF-676E-4FF6-AD5A-AD047C1F7E48}" dt="2023-02-12T21:26:02.413" v="10728" actId="1076"/>
          <ac:picMkLst>
            <pc:docMk/>
            <pc:sldMk cId="3549041005" sldId="901"/>
            <ac:picMk id="29" creationId="{9AADD271-ED5B-C478-37E4-21E6CCE8861A}"/>
          </ac:picMkLst>
        </pc:picChg>
        <pc:picChg chg="add mod">
          <ac:chgData name="Garashchuk, Sophya" userId="e5d677bd-ad93-4fea-9eb8-c631287e977d" providerId="ADAL" clId="{0413F5FF-676E-4FF6-AD5A-AD047C1F7E48}" dt="2023-02-12T20:27:55.327" v="8262" actId="1076"/>
          <ac:picMkLst>
            <pc:docMk/>
            <pc:sldMk cId="3549041005" sldId="901"/>
            <ac:picMk id="31" creationId="{178D3A8E-28A1-7DB5-1403-D9072253B94B}"/>
          </ac:picMkLst>
        </pc:picChg>
        <pc:picChg chg="add del mod">
          <ac:chgData name="Garashchuk, Sophya" userId="e5d677bd-ad93-4fea-9eb8-c631287e977d" providerId="ADAL" clId="{0413F5FF-676E-4FF6-AD5A-AD047C1F7E48}" dt="2023-02-12T20:11:07.315" v="7839" actId="21"/>
          <ac:picMkLst>
            <pc:docMk/>
            <pc:sldMk cId="3549041005" sldId="901"/>
            <ac:picMk id="33" creationId="{6C8B3D75-3211-66A1-1F39-BE2C95462094}"/>
          </ac:picMkLst>
        </pc:picChg>
        <pc:picChg chg="add mod">
          <ac:chgData name="Garashchuk, Sophya" userId="e5d677bd-ad93-4fea-9eb8-c631287e977d" providerId="ADAL" clId="{0413F5FF-676E-4FF6-AD5A-AD047C1F7E48}" dt="2023-02-12T20:21:33.547" v="8115" actId="1076"/>
          <ac:picMkLst>
            <pc:docMk/>
            <pc:sldMk cId="3549041005" sldId="901"/>
            <ac:picMk id="35" creationId="{41339A5F-E871-AF02-9C92-C04135C60D38}"/>
          </ac:picMkLst>
        </pc:picChg>
        <pc:cxnChg chg="add mod">
          <ac:chgData name="Garashchuk, Sophya" userId="e5d677bd-ad93-4fea-9eb8-c631287e977d" providerId="ADAL" clId="{0413F5FF-676E-4FF6-AD5A-AD047C1F7E48}" dt="2023-02-12T21:25:54.780" v="10727" actId="1076"/>
          <ac:cxnSpMkLst>
            <pc:docMk/>
            <pc:sldMk cId="3549041005" sldId="901"/>
            <ac:cxnSpMk id="2" creationId="{C6F8CB1C-E35E-FA74-869D-FD63C5438336}"/>
          </ac:cxnSpMkLst>
        </pc:cxnChg>
      </pc:sldChg>
      <pc:sldChg chg="del">
        <pc:chgData name="Garashchuk, Sophya" userId="e5d677bd-ad93-4fea-9eb8-c631287e977d" providerId="ADAL" clId="{0413F5FF-676E-4FF6-AD5A-AD047C1F7E48}" dt="2023-02-12T20:21:50.787" v="8116" actId="2696"/>
        <pc:sldMkLst>
          <pc:docMk/>
          <pc:sldMk cId="267936607" sldId="902"/>
        </pc:sldMkLst>
      </pc:sldChg>
      <pc:sldChg chg="addSp delSp modSp new mod modAnim">
        <pc:chgData name="Garashchuk, Sophya" userId="e5d677bd-ad93-4fea-9eb8-c631287e977d" providerId="ADAL" clId="{0413F5FF-676E-4FF6-AD5A-AD047C1F7E48}" dt="2023-02-15T14:26:43.831" v="11957" actId="20577"/>
        <pc:sldMkLst>
          <pc:docMk/>
          <pc:sldMk cId="638624785" sldId="902"/>
        </pc:sldMkLst>
        <pc:spChg chg="del">
          <ac:chgData name="Garashchuk, Sophya" userId="e5d677bd-ad93-4fea-9eb8-c631287e977d" providerId="ADAL" clId="{0413F5FF-676E-4FF6-AD5A-AD047C1F7E48}" dt="2023-02-12T20:45:31.593" v="8711" actId="21"/>
          <ac:spMkLst>
            <pc:docMk/>
            <pc:sldMk cId="638624785" sldId="902"/>
            <ac:spMk id="2" creationId="{78E7FF45-8C5C-1134-B73C-17713077B6E6}"/>
          </ac:spMkLst>
        </pc:spChg>
        <pc:spChg chg="del">
          <ac:chgData name="Garashchuk, Sophya" userId="e5d677bd-ad93-4fea-9eb8-c631287e977d" providerId="ADAL" clId="{0413F5FF-676E-4FF6-AD5A-AD047C1F7E48}" dt="2023-02-12T20:37:50.732" v="8612" actId="22"/>
          <ac:spMkLst>
            <pc:docMk/>
            <pc:sldMk cId="638624785" sldId="902"/>
            <ac:spMk id="3" creationId="{4FB19643-E6C7-ED52-8DE7-65BF41C86FA5}"/>
          </ac:spMkLst>
        </pc:spChg>
        <pc:spChg chg="add mod">
          <ac:chgData name="Garashchuk, Sophya" userId="e5d677bd-ad93-4fea-9eb8-c631287e977d" providerId="ADAL" clId="{0413F5FF-676E-4FF6-AD5A-AD047C1F7E48}" dt="2023-02-12T20:55:55.507" v="9385" actId="20577"/>
          <ac:spMkLst>
            <pc:docMk/>
            <pc:sldMk cId="638624785" sldId="902"/>
            <ac:spMk id="12" creationId="{E3C19EC4-B072-23ED-DDEA-65CE2F332096}"/>
          </ac:spMkLst>
        </pc:spChg>
        <pc:spChg chg="add mod">
          <ac:chgData name="Garashchuk, Sophya" userId="e5d677bd-ad93-4fea-9eb8-c631287e977d" providerId="ADAL" clId="{0413F5FF-676E-4FF6-AD5A-AD047C1F7E48}" dt="2023-02-12T21:33:40.405" v="10889" actId="20577"/>
          <ac:spMkLst>
            <pc:docMk/>
            <pc:sldMk cId="638624785" sldId="902"/>
            <ac:spMk id="17" creationId="{F9EE045C-380D-5A3A-EBDB-BDCB0CDA6A7A}"/>
          </ac:spMkLst>
        </pc:spChg>
        <pc:spChg chg="add mod">
          <ac:chgData name="Garashchuk, Sophya" userId="e5d677bd-ad93-4fea-9eb8-c631287e977d" providerId="ADAL" clId="{0413F5FF-676E-4FF6-AD5A-AD047C1F7E48}" dt="2023-02-12T21:29:55.449" v="10768" actId="20577"/>
          <ac:spMkLst>
            <pc:docMk/>
            <pc:sldMk cId="638624785" sldId="902"/>
            <ac:spMk id="18" creationId="{B5623F6F-48F0-EC11-E369-DEE75E845F49}"/>
          </ac:spMkLst>
        </pc:spChg>
        <pc:spChg chg="add del mod">
          <ac:chgData name="Garashchuk, Sophya" userId="e5d677bd-ad93-4fea-9eb8-c631287e977d" providerId="ADAL" clId="{0413F5FF-676E-4FF6-AD5A-AD047C1F7E48}" dt="2023-02-12T20:59:04.358" v="9481" actId="21"/>
          <ac:spMkLst>
            <pc:docMk/>
            <pc:sldMk cId="638624785" sldId="902"/>
            <ac:spMk id="19" creationId="{10E17C35-FF29-FFDC-1E03-76BB503F4FBC}"/>
          </ac:spMkLst>
        </pc:spChg>
        <pc:spChg chg="add mod">
          <ac:chgData name="Garashchuk, Sophya" userId="e5d677bd-ad93-4fea-9eb8-c631287e977d" providerId="ADAL" clId="{0413F5FF-676E-4FF6-AD5A-AD047C1F7E48}" dt="2023-02-12T20:59:13.302" v="9492" actId="20577"/>
          <ac:spMkLst>
            <pc:docMk/>
            <pc:sldMk cId="638624785" sldId="902"/>
            <ac:spMk id="20" creationId="{33FFDA4E-95EC-59D5-986A-A046F7875A9E}"/>
          </ac:spMkLst>
        </pc:spChg>
        <pc:spChg chg="add mod">
          <ac:chgData name="Garashchuk, Sophya" userId="e5d677bd-ad93-4fea-9eb8-c631287e977d" providerId="ADAL" clId="{0413F5FF-676E-4FF6-AD5A-AD047C1F7E48}" dt="2023-02-12T21:01:34.246" v="9530" actId="1076"/>
          <ac:spMkLst>
            <pc:docMk/>
            <pc:sldMk cId="638624785" sldId="902"/>
            <ac:spMk id="21" creationId="{F230CEB9-41CC-4D17-5663-41F0F0ADBCB1}"/>
          </ac:spMkLst>
        </pc:spChg>
        <pc:spChg chg="add mod">
          <ac:chgData name="Garashchuk, Sophya" userId="e5d677bd-ad93-4fea-9eb8-c631287e977d" providerId="ADAL" clId="{0413F5FF-676E-4FF6-AD5A-AD047C1F7E48}" dt="2023-02-15T14:26:43.831" v="11957" actId="20577"/>
          <ac:spMkLst>
            <pc:docMk/>
            <pc:sldMk cId="638624785" sldId="902"/>
            <ac:spMk id="22" creationId="{E5EB6AA0-5B91-F8EB-EA72-D49C156F2DE4}"/>
          </ac:spMkLst>
        </pc:spChg>
        <pc:spChg chg="add del mod">
          <ac:chgData name="Garashchuk, Sophya" userId="e5d677bd-ad93-4fea-9eb8-c631287e977d" providerId="ADAL" clId="{0413F5FF-676E-4FF6-AD5A-AD047C1F7E48}" dt="2023-02-12T21:00:17.599" v="9500" actId="21"/>
          <ac:spMkLst>
            <pc:docMk/>
            <pc:sldMk cId="638624785" sldId="902"/>
            <ac:spMk id="23" creationId="{DC329CAB-46BF-1A76-4013-D8827A707A5A}"/>
          </ac:spMkLst>
        </pc:spChg>
        <pc:spChg chg="add del mod">
          <ac:chgData name="Garashchuk, Sophya" userId="e5d677bd-ad93-4fea-9eb8-c631287e977d" providerId="ADAL" clId="{0413F5FF-676E-4FF6-AD5A-AD047C1F7E48}" dt="2023-02-12T21:00:02.703" v="9498"/>
          <ac:spMkLst>
            <pc:docMk/>
            <pc:sldMk cId="638624785" sldId="902"/>
            <ac:spMk id="24" creationId="{74128F77-07FE-13D9-4CBD-E3C0D1E0F5BD}"/>
          </ac:spMkLst>
        </pc:spChg>
        <pc:spChg chg="add mod">
          <ac:chgData name="Garashchuk, Sophya" userId="e5d677bd-ad93-4fea-9eb8-c631287e977d" providerId="ADAL" clId="{0413F5FF-676E-4FF6-AD5A-AD047C1F7E48}" dt="2023-02-13T19:30:22.238" v="11737" actId="1076"/>
          <ac:spMkLst>
            <pc:docMk/>
            <pc:sldMk cId="638624785" sldId="902"/>
            <ac:spMk id="25" creationId="{2911F578-375B-359A-A36C-D5831FD07F92}"/>
          </ac:spMkLst>
        </pc:spChg>
        <pc:picChg chg="add mod ord">
          <ac:chgData name="Garashchuk, Sophya" userId="e5d677bd-ad93-4fea-9eb8-c631287e977d" providerId="ADAL" clId="{0413F5FF-676E-4FF6-AD5A-AD047C1F7E48}" dt="2023-02-12T20:40:49.107" v="8623" actId="1076"/>
          <ac:picMkLst>
            <pc:docMk/>
            <pc:sldMk cId="638624785" sldId="902"/>
            <ac:picMk id="5" creationId="{A88DED92-1B14-D504-350E-FE790DC24B28}"/>
          </ac:picMkLst>
        </pc:picChg>
        <pc:picChg chg="add mod">
          <ac:chgData name="Garashchuk, Sophya" userId="e5d677bd-ad93-4fea-9eb8-c631287e977d" providerId="ADAL" clId="{0413F5FF-676E-4FF6-AD5A-AD047C1F7E48}" dt="2023-02-12T20:56:15.300" v="9386" actId="1076"/>
          <ac:picMkLst>
            <pc:docMk/>
            <pc:sldMk cId="638624785" sldId="902"/>
            <ac:picMk id="7" creationId="{E729DC70-BFFA-A61C-157D-9A9D5CA31E02}"/>
          </ac:picMkLst>
        </pc:picChg>
        <pc:picChg chg="add mod">
          <ac:chgData name="Garashchuk, Sophya" userId="e5d677bd-ad93-4fea-9eb8-c631287e977d" providerId="ADAL" clId="{0413F5FF-676E-4FF6-AD5A-AD047C1F7E48}" dt="2023-02-12T20:40:58.542" v="8626" actId="1076"/>
          <ac:picMkLst>
            <pc:docMk/>
            <pc:sldMk cId="638624785" sldId="902"/>
            <ac:picMk id="9" creationId="{7A44A5FE-3808-21E0-CD44-9D56C3560885}"/>
          </ac:picMkLst>
        </pc:picChg>
        <pc:picChg chg="add mod">
          <ac:chgData name="Garashchuk, Sophya" userId="e5d677bd-ad93-4fea-9eb8-c631287e977d" providerId="ADAL" clId="{0413F5FF-676E-4FF6-AD5A-AD047C1F7E48}" dt="2023-02-12T21:01:19.298" v="9528" actId="1076"/>
          <ac:picMkLst>
            <pc:docMk/>
            <pc:sldMk cId="638624785" sldId="902"/>
            <ac:picMk id="11" creationId="{152D5683-4C56-5CC0-887B-4E674CEDF56A}"/>
          </ac:picMkLst>
        </pc:picChg>
        <pc:picChg chg="add mod">
          <ac:chgData name="Garashchuk, Sophya" userId="e5d677bd-ad93-4fea-9eb8-c631287e977d" providerId="ADAL" clId="{0413F5FF-676E-4FF6-AD5A-AD047C1F7E48}" dt="2023-02-12T20:50:19.084" v="8975" actId="1076"/>
          <ac:picMkLst>
            <pc:docMk/>
            <pc:sldMk cId="638624785" sldId="902"/>
            <ac:picMk id="14" creationId="{D3A82DF2-CD0F-3734-39DE-1C057444D82A}"/>
          </ac:picMkLst>
        </pc:picChg>
        <pc:picChg chg="add mod">
          <ac:chgData name="Garashchuk, Sophya" userId="e5d677bd-ad93-4fea-9eb8-c631287e977d" providerId="ADAL" clId="{0413F5FF-676E-4FF6-AD5A-AD047C1F7E48}" dt="2023-02-12T20:49:57.290" v="8968" actId="14100"/>
          <ac:picMkLst>
            <pc:docMk/>
            <pc:sldMk cId="638624785" sldId="902"/>
            <ac:picMk id="16" creationId="{CAE49133-687E-6147-2759-7A1EF5FA7151}"/>
          </ac:picMkLst>
        </pc:picChg>
      </pc:sldChg>
      <pc:sldMasterChg chg="delSldLayout">
        <pc:chgData name="Garashchuk, Sophya" userId="e5d677bd-ad93-4fea-9eb8-c631287e977d" providerId="ADAL" clId="{0413F5FF-676E-4FF6-AD5A-AD047C1F7E48}" dt="2023-02-12T21:38:07.506" v="11118" actId="2696"/>
        <pc:sldMasterMkLst>
          <pc:docMk/>
          <pc:sldMasterMk cId="3363062211" sldId="2147483769"/>
        </pc:sldMasterMkLst>
        <pc:sldLayoutChg chg="del">
          <pc:chgData name="Garashchuk, Sophya" userId="e5d677bd-ad93-4fea-9eb8-c631287e977d" providerId="ADAL" clId="{0413F5FF-676E-4FF6-AD5A-AD047C1F7E48}" dt="2023-02-12T21:38:07.506" v="11118" actId="2696"/>
          <pc:sldLayoutMkLst>
            <pc:docMk/>
            <pc:sldMasterMk cId="3363062211" sldId="2147483769"/>
            <pc:sldLayoutMk cId="3135906056" sldId="2147483781"/>
          </pc:sldLayoutMkLst>
        </pc:sldLayoutChg>
        <pc:sldLayoutChg chg="del">
          <pc:chgData name="Garashchuk, Sophya" userId="e5d677bd-ad93-4fea-9eb8-c631287e977d" providerId="ADAL" clId="{0413F5FF-676E-4FF6-AD5A-AD047C1F7E48}" dt="2023-02-12T15:38:40.005" v="5435" actId="2696"/>
          <pc:sldLayoutMkLst>
            <pc:docMk/>
            <pc:sldMasterMk cId="3363062211" sldId="2147483769"/>
            <pc:sldLayoutMk cId="1385488561" sldId="214748378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68" tIns="45334" rIns="90668" bIns="45334" numCol="1" anchor="t" anchorCtr="0" compatLnSpc="1">
            <a:prstTxWarp prst="textNoShape">
              <a:avLst/>
            </a:prstTxWarp>
          </a:bodyPr>
          <a:lstStyle>
            <a:lvl1pPr algn="l" defTabSz="9064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9" y="0"/>
            <a:ext cx="3037840" cy="4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68" tIns="45334" rIns="90668" bIns="45334" numCol="1" anchor="t" anchorCtr="0" compatLnSpc="1">
            <a:prstTxWarp prst="textNoShape">
              <a:avLst/>
            </a:prstTxWarp>
          </a:bodyPr>
          <a:lstStyle>
            <a:lvl1pPr algn="r" defTabSz="9064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8966"/>
            <a:ext cx="3037840" cy="4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68" tIns="45334" rIns="90668" bIns="45334" numCol="1" anchor="b" anchorCtr="0" compatLnSpc="1">
            <a:prstTxWarp prst="textNoShape">
              <a:avLst/>
            </a:prstTxWarp>
          </a:bodyPr>
          <a:lstStyle>
            <a:lvl1pPr algn="l" defTabSz="9064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9" y="8828966"/>
            <a:ext cx="3037840" cy="4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68" tIns="45334" rIns="90668" bIns="45334" numCol="1" anchor="b" anchorCtr="0" compatLnSpc="1">
            <a:prstTxWarp prst="textNoShape">
              <a:avLst/>
            </a:prstTxWarp>
          </a:bodyPr>
          <a:lstStyle>
            <a:lvl1pPr algn="r" defTabSz="9064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D61C1A37-40E7-4FE0-8AFE-C8EA8B495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68" tIns="45334" rIns="90668" bIns="45334" numCol="1" anchor="t" anchorCtr="0" compatLnSpc="1">
            <a:prstTxWarp prst="textNoShape">
              <a:avLst/>
            </a:prstTxWarp>
          </a:bodyPr>
          <a:lstStyle>
            <a:lvl1pPr algn="l" defTabSz="9064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9" y="0"/>
            <a:ext cx="3037840" cy="4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68" tIns="45334" rIns="90668" bIns="45334" numCol="1" anchor="t" anchorCtr="0" compatLnSpc="1">
            <a:prstTxWarp prst="textNoShape">
              <a:avLst/>
            </a:prstTxWarp>
          </a:bodyPr>
          <a:lstStyle>
            <a:lvl1pPr algn="r" defTabSz="9064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5325"/>
            <a:ext cx="4649788" cy="3487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6068"/>
            <a:ext cx="5608320" cy="4184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68" tIns="45334" rIns="90668" bIns="453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8966"/>
            <a:ext cx="3037840" cy="4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68" tIns="45334" rIns="90668" bIns="45334" numCol="1" anchor="b" anchorCtr="0" compatLnSpc="1">
            <a:prstTxWarp prst="textNoShape">
              <a:avLst/>
            </a:prstTxWarp>
          </a:bodyPr>
          <a:lstStyle>
            <a:lvl1pPr algn="l" defTabSz="9064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9" y="8828966"/>
            <a:ext cx="3037840" cy="4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68" tIns="45334" rIns="90668" bIns="45334" numCol="1" anchor="b" anchorCtr="0" compatLnSpc="1">
            <a:prstTxWarp prst="textNoShape">
              <a:avLst/>
            </a:prstTxWarp>
          </a:bodyPr>
          <a:lstStyle>
            <a:lvl1pPr algn="r" defTabSz="9064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40F7DCA2-B61B-4761-B84D-00CA96A713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rsc.org/en/journals/journal/fd?issueid=fd022237&amp;type=current&amp;issnprint=1359-6640" TargetMode="External"/><Relationship Id="rId7" Type="http://schemas.openxmlformats.org/officeDocument/2006/relationships/hyperlink" Target="https://pubs.rsc.org/en/content/articlelanding/2022/fd/d2fd00106c#cit19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ubs.rsc.org/en/results?searchtext=Author%3AJames%20K.%20McCusker" TargetMode="External"/><Relationship Id="rId5" Type="http://schemas.openxmlformats.org/officeDocument/2006/relationships/hyperlink" Target="https://pubs.rsc.org/en/results?searchtext=Author%3ABryan%20C.%20Paulus" TargetMode="External"/><Relationship Id="rId4" Type="http://schemas.openxmlformats.org/officeDocument/2006/relationships/hyperlink" Target="https://pubs.rsc.org/en/journals/journal/fd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ACAFA7-9991-4185-8F62-36534009537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ACDA0-DB8A-4B4E-9C74-7B4E89B52A0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91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>
                <a:latin typeface="Constantia" panose="02030602050306030303" pitchFamily="18" charset="0"/>
              </a:rPr>
              <a:t>Isotope-dependent fluctuations (.16 vs 0.03 eV)  of   HOMO-LUMO gaps (1.6 eV)</a:t>
            </a:r>
            <a:endParaRPr lang="en-US" sz="1200">
              <a:latin typeface="Constantia" panose="02030602050306030303" pitchFamily="18" charset="0"/>
            </a:endParaRPr>
          </a:p>
          <a:p>
            <a:endParaRPr lang="en-US"/>
          </a:p>
          <a:p>
            <a:endParaRPr lang="en-US"/>
          </a:p>
          <a:p>
            <a:r>
              <a:rPr lang="en-US" sz="1200">
                <a:latin typeface="+mn-lt"/>
              </a:rPr>
              <a:t>of P3HT, poly-(3-hexylthiophene)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7DCA2-B61B-4761-B84D-00CA96A713F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DOE-sponsored workshop: coherent electronic motion, such as charge migration and quantum interference between electrons. Attosecond lasers may enable studies of electron-nuclear wavepacket motion;  reactivity of metal </a:t>
            </a:r>
            <a:r>
              <a:rPr lang="en-US" err="1"/>
              <a:t>centres</a:t>
            </a:r>
            <a:r>
              <a:rPr lang="en-US"/>
              <a:t> might be directed or redox chemistry tuned by interference effects to modify the electron density at an active site of a catalyst</a:t>
            </a:r>
          </a:p>
          <a:p>
            <a:r>
              <a:rPr lang="en-US">
                <a:hlinkClick r:id="rId3" tooltip="Volume 237, 2022"/>
              </a:rPr>
              <a:t>Volume 237, 2022</a:t>
            </a:r>
            <a:r>
              <a:rPr lang="en-US"/>
              <a:t> </a:t>
            </a:r>
            <a:r>
              <a:rPr lang="en-US">
                <a:hlinkClick r:id="rId4"/>
              </a:rPr>
              <a:t>: </a:t>
            </a:r>
            <a:r>
              <a:rPr lang="en-US" b="1">
                <a:hlinkClick r:id="rId4"/>
              </a:rPr>
              <a:t>Faraday Discussions</a:t>
            </a:r>
          </a:p>
          <a:p>
            <a:br>
              <a:rPr lang="en-US"/>
            </a:br>
            <a:endParaRPr lang="en-US"/>
          </a:p>
          <a:p>
            <a:r>
              <a:rPr lang="en-US" b="1"/>
              <a:t>On the use of vibronic coherence to identify reaction coordinates for ultrafast excited-state dynamics of transition metal-based chromophores </a:t>
            </a:r>
          </a:p>
          <a:p>
            <a:r>
              <a:rPr lang="en-US">
                <a:hlinkClick r:id="rId5"/>
              </a:rPr>
              <a:t>Bryan C. Paulus</a:t>
            </a:r>
            <a:r>
              <a:rPr lang="en-US"/>
              <a:t> </a:t>
            </a:r>
            <a:r>
              <a:rPr lang="en-US" i="1" baseline="30000"/>
              <a:t>a</a:t>
            </a:r>
            <a:r>
              <a:rPr lang="en-US"/>
              <a:t>  and  </a:t>
            </a:r>
            <a:r>
              <a:rPr lang="en-US">
                <a:hlinkClick r:id="rId6"/>
              </a:rPr>
              <a:t>James K. McCusker</a:t>
            </a:r>
            <a:r>
              <a:rPr lang="en-US"/>
              <a:t> *</a:t>
            </a:r>
            <a:r>
              <a:rPr lang="en-US" i="1" baseline="30000"/>
              <a:t>a</a:t>
            </a:r>
            <a:r>
              <a:rPr lang="en-US"/>
              <a:t>   </a:t>
            </a:r>
          </a:p>
          <a:p>
            <a:r>
              <a:rPr lang="en-US"/>
              <a:t>Qualitative potential energy surface diagrams appropriate for an octahedral d</a:t>
            </a:r>
            <a:r>
              <a:rPr lang="en-US" baseline="30000"/>
              <a:t>6</a:t>
            </a:r>
            <a:r>
              <a:rPr lang="en-US"/>
              <a:t> metal ion of the second or third transition series (left) and the first-row (right). The inversion in relative energies between the MLCT and ligand-field states contributes to ultrafast non-radiative decay in the case of the latter, which limits the utility of compounds like [Fe(</a:t>
            </a:r>
            <a:r>
              <a:rPr lang="en-US" err="1"/>
              <a:t>bpy</a:t>
            </a:r>
            <a:r>
              <a:rPr lang="en-US"/>
              <a:t>)</a:t>
            </a:r>
            <a:r>
              <a:rPr lang="en-US" baseline="-25000"/>
              <a:t>3</a:t>
            </a:r>
            <a:r>
              <a:rPr lang="en-US"/>
              <a:t>]</a:t>
            </a:r>
            <a:r>
              <a:rPr lang="en-US" baseline="30000"/>
              <a:t>2+</a:t>
            </a:r>
            <a:r>
              <a:rPr lang="en-US"/>
              <a:t> for photo-induced electron transfer chemistry. Adapted from ref. </a:t>
            </a:r>
            <a:r>
              <a:rPr lang="en-US">
                <a:hlinkClick r:id="rId7"/>
              </a:rPr>
              <a:t>19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7DCA2-B61B-4761-B84D-00CA96A713F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74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ACDA0-DB8A-4B4E-9C74-7B4E89B52A0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7DCA2-B61B-4761-B84D-00CA96A713F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3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USC07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9F52C0-8893-4F34-889F-9F841B485A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USC07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62DC81-4936-4E0A-A86E-2368BD1357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USC07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9E41FB-7BC4-4136-8F34-C067F45E5B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4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USC07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67C1FA-943D-430B-9BBD-60C105AEB16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USC07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39B0DF-9C68-45D1-8714-701C1654AA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9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USC07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0132E-0C93-442A-B197-B8B07C126A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7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USC07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CF89D8-66D6-4527-9264-BE69DD7440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4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USC07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A7FAC-944D-4EF8-89A1-AEA9C5489E3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USC07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2F75DC-63EC-4D9E-8652-7EF630AF8E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2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USC07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298C7-4837-4C2A-81C5-7074108EC6E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C281D6-5235-4D49-A269-4BB6822EE47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USC07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43582A9-C7A9-4D9D-B9BE-BB33F1EB33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gif"/><Relationship Id="rId7" Type="http://schemas.openxmlformats.org/officeDocument/2006/relationships/hyperlink" Target="https://orcid.org/0000-0002-7291-960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s.rsc.org/en/results?searchtext=Author%3AJames%20K.%20McCusker" TargetMode="External"/><Relationship Id="rId11" Type="http://schemas.openxmlformats.org/officeDocument/2006/relationships/image" Target="../media/image16.jpeg"/><Relationship Id="rId5" Type="http://schemas.openxmlformats.org/officeDocument/2006/relationships/hyperlink" Target="https://pubs.rsc.org/en/results?searchtext=Author%3ABryan%20C.%20Paulus" TargetMode="External"/><Relationship Id="rId10" Type="http://schemas.openxmlformats.org/officeDocument/2006/relationships/image" Target="../media/image15.gif"/><Relationship Id="rId4" Type="http://schemas.openxmlformats.org/officeDocument/2006/relationships/image" Target="../media/image13.png"/><Relationship Id="rId9" Type="http://schemas.openxmlformats.org/officeDocument/2006/relationships/hyperlink" Target="https://orcid.org/0000-0002-5684-311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8.emf"/><Relationship Id="rId7" Type="http://schemas.openxmlformats.org/officeDocument/2006/relationships/image" Target="../media/image31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2.emf"/><Relationship Id="rId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37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762000" y="2332847"/>
            <a:ext cx="48006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S. Garashchuk, J. </a:t>
            </a:r>
            <a:r>
              <a:rPr lang="en-US" sz="200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Stetzler</a:t>
            </a:r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V. Rassolov</a:t>
            </a:r>
          </a:p>
          <a:p>
            <a:pPr algn="l">
              <a:spcBef>
                <a:spcPct val="0"/>
              </a:spcBef>
            </a:pPr>
            <a:r>
              <a:rPr lang="en-US" sz="1600" i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Dept of Chemistry &amp; Biochemistry </a:t>
            </a:r>
          </a:p>
          <a:p>
            <a:pPr algn="l">
              <a:spcBef>
                <a:spcPct val="0"/>
              </a:spcBef>
            </a:pPr>
            <a:r>
              <a:rPr lang="en-US" sz="1600" i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University of South Carolina, Columbia, USA</a:t>
            </a:r>
          </a:p>
        </p:txBody>
      </p:sp>
      <p:sp>
        <p:nvSpPr>
          <p:cNvPr id="6150" name="Text Box 12"/>
          <p:cNvSpPr txBox="1">
            <a:spLocks noChangeArrowheads="1"/>
          </p:cNvSpPr>
          <p:nvPr/>
        </p:nvSpPr>
        <p:spPr bwMode="auto">
          <a:xfrm>
            <a:off x="6156325" y="3668713"/>
            <a:ext cx="2225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endParaRPr lang="en-US" sz="2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72" y="257756"/>
            <a:ext cx="1381121" cy="1744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C45CF-67D9-2C24-9C27-458A0959493F}"/>
              </a:ext>
            </a:extLst>
          </p:cNvPr>
          <p:cNvSpPr txBox="1"/>
          <p:nvPr/>
        </p:nvSpPr>
        <p:spPr>
          <a:xfrm>
            <a:off x="864005" y="381000"/>
            <a:ext cx="1527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6"/>
                </a:solidFill>
                <a:latin typeface="Constantia" pitchFamily="18" charset="0"/>
              </a:rPr>
              <a:t>02/15/2023 VISTA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CA6906-CCB7-CA64-498D-11C89BC09369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990600"/>
            <a:ext cx="7010400" cy="1607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br>
              <a:rPr lang="en-US" sz="2800" b="1">
                <a:solidFill>
                  <a:srgbClr val="A50021"/>
                </a:solidFill>
                <a:latin typeface="Constantia" pitchFamily="18" charset="0"/>
              </a:rPr>
            </a:br>
            <a:r>
              <a:rPr lang="en-US" sz="2700" b="1">
                <a:solidFill>
                  <a:srgbClr val="A5002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Factorized electron-nuclear dynamics  with  an effective complex potential</a:t>
            </a:r>
            <a:br>
              <a:rPr lang="en-US" sz="2700" b="1">
                <a:solidFill>
                  <a:srgbClr val="A5002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2700" b="1">
                <a:solidFill>
                  <a:srgbClr val="A5002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2700" b="1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3314E1-2514-521A-4EE1-F736BC051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08" y="3286182"/>
            <a:ext cx="3108324" cy="31389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D4A33BA-9920-9CDB-2BFB-9C59452396A1}"/>
              </a:ext>
            </a:extLst>
          </p:cNvPr>
          <p:cNvGrpSpPr/>
          <p:nvPr/>
        </p:nvGrpSpPr>
        <p:grpSpPr>
          <a:xfrm>
            <a:off x="465657" y="4846146"/>
            <a:ext cx="2324100" cy="1539307"/>
            <a:chOff x="6561981" y="1955639"/>
            <a:chExt cx="2277219" cy="1701961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7F3FB61F-0897-CC96-0623-8EEE57B3F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5208" y="1955639"/>
              <a:ext cx="973992" cy="110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https://www.xsede.org/image/image_gallery?uuid=c0ae4cfa-fa0e-4546-8b02-3305bf2a99cc&amp;groupId=10157&amp;t=1330450279900">
              <a:extLst>
                <a:ext uri="{FF2B5EF4-FFF2-40B4-BE49-F238E27FC236}">
                  <a16:creationId xmlns:a16="http://schemas.microsoft.com/office/drawing/2014/main" id="{0E0D799C-C7A6-85E0-B244-7254C1790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1981" y="2227141"/>
              <a:ext cx="1362819" cy="516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 descr="http://www.sc.edu/researchdev/_images/aspire.png">
              <a:extLst>
                <a:ext uri="{FF2B5EF4-FFF2-40B4-BE49-F238E27FC236}">
                  <a16:creationId xmlns:a16="http://schemas.microsoft.com/office/drawing/2014/main" id="{33B470C0-E4DB-7C2F-3409-7B6842B61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3396" y="3109960"/>
              <a:ext cx="1841241" cy="547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95DCE0-E47A-83AC-BA81-1EE633C51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234141"/>
            <a:ext cx="1219200" cy="11643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E5B35E1-B88F-3A50-F82A-A7AF7B4316B9}"/>
              </a:ext>
            </a:extLst>
          </p:cNvPr>
          <p:cNvSpPr txBox="1"/>
          <p:nvPr/>
        </p:nvSpPr>
        <p:spPr>
          <a:xfrm>
            <a:off x="533400" y="609600"/>
            <a:ext cx="6477000" cy="121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initialize the nuclear WF </a:t>
            </a:r>
          </a:p>
          <a:p>
            <a:pPr algn="l"/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so that electronic WF  has zero nuclear momentum </a:t>
            </a:r>
          </a:p>
          <a:p>
            <a:pPr algn="l"/>
            <a:endParaRPr lang="en-US" i="1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8B6BF-7E8C-3F85-36FE-D21F579D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9" y="1401260"/>
            <a:ext cx="4332061" cy="856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C288C-5129-99CB-DD7E-621254EE2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214991"/>
            <a:ext cx="3810000" cy="792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97CC99-D050-9B60-6FF3-801EADDA44CE}"/>
              </a:ext>
            </a:extLst>
          </p:cNvPr>
          <p:cNvSpPr txBox="1"/>
          <p:nvPr/>
        </p:nvSpPr>
        <p:spPr>
          <a:xfrm>
            <a:off x="5791200" y="1350975"/>
            <a:ext cx="3175000" cy="15081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l"/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- uniform electronic norm</a:t>
            </a:r>
          </a:p>
          <a:p>
            <a:pPr algn="l"/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- exact in one nuclear DOF</a:t>
            </a:r>
          </a:p>
          <a:p>
            <a:pPr marL="342900" indent="-342900" algn="l">
              <a:buFontTx/>
              <a:buChar char="-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can be done at all times</a:t>
            </a:r>
          </a:p>
          <a:p>
            <a:pPr marL="342900" indent="-342900" algn="l">
              <a:buFontTx/>
              <a:buChar char="-"/>
            </a:pPr>
            <a:r>
              <a:rPr lang="en-US" sz="200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ideal or ’exact’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D30599-130D-988E-F529-75B2CB110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060423"/>
            <a:ext cx="2429691" cy="685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2613BB-7326-2DA7-2F84-E314B8296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51" y="6096000"/>
            <a:ext cx="7238988" cy="4215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F92B9-5828-B383-A905-F95637CD213F}"/>
              </a:ext>
            </a:extLst>
          </p:cNvPr>
          <p:cNvSpPr txBox="1"/>
          <p:nvPr/>
        </p:nvSpPr>
        <p:spPr>
          <a:xfrm>
            <a:off x="533400" y="3593011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KST model </a:t>
            </a:r>
          </a:p>
          <a:p>
            <a:pPr algn="l"/>
            <a:r>
              <a:rPr lang="en-US" sz="20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two-dimensional  Gaussian dynamics</a:t>
            </a:r>
            <a:endParaRPr lang="en-US" sz="2000">
              <a:solidFill>
                <a:srgbClr val="0070C0"/>
              </a:solidFill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51359993-06C6-B691-FCC6-C346EA0A2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056" y="3586194"/>
            <a:ext cx="3148544" cy="236140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74F835-D343-645D-24C9-6B5583651303}"/>
              </a:ext>
            </a:extLst>
          </p:cNvPr>
          <p:cNvCxnSpPr>
            <a:cxnSpLocks/>
          </p:cNvCxnSpPr>
          <p:nvPr/>
        </p:nvCxnSpPr>
        <p:spPr>
          <a:xfrm flipV="1">
            <a:off x="-76200" y="3395662"/>
            <a:ext cx="9448800" cy="304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E23EC98-FFDF-8F70-7776-878E21EA2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498" y="2906197"/>
            <a:ext cx="420390" cy="357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620E49-2379-03FF-4246-8A898AAE7238}"/>
              </a:ext>
            </a:extLst>
          </p:cNvPr>
          <p:cNvSpPr txBox="1"/>
          <p:nvPr/>
        </p:nvSpPr>
        <p:spPr>
          <a:xfrm>
            <a:off x="1712225" y="2895040"/>
            <a:ext cx="582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= 0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8A141A-C950-4514-2423-238FD1B0D387}"/>
              </a:ext>
            </a:extLst>
          </p:cNvPr>
          <p:cNvSpPr/>
          <p:nvPr/>
        </p:nvSpPr>
        <p:spPr>
          <a:xfrm>
            <a:off x="1219201" y="2859081"/>
            <a:ext cx="990600" cy="43607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0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EEE20B9-1F2B-6DA6-2FCF-E348D83CC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288938"/>
            <a:ext cx="3264119" cy="2373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D38EB7-5D1C-31E3-E6BD-EFBC1D8E84DA}"/>
              </a:ext>
            </a:extLst>
          </p:cNvPr>
          <p:cNvSpPr txBox="1"/>
          <p:nvPr/>
        </p:nvSpPr>
        <p:spPr>
          <a:xfrm>
            <a:off x="-762000" y="101705"/>
            <a:ext cx="6871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vibrationally nonadiabatic dynamics</a:t>
            </a:r>
            <a:endParaRPr lang="en-US" sz="200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CFCE1-0335-0FEE-615A-E620513C1601}"/>
              </a:ext>
            </a:extLst>
          </p:cNvPr>
          <p:cNvSpPr txBox="1"/>
          <p:nvPr/>
        </p:nvSpPr>
        <p:spPr>
          <a:xfrm>
            <a:off x="6865119" y="2362200"/>
            <a:ext cx="1752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nuclear subspace trajectories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A8C44F01-013B-2A3B-9DCA-883BC002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872" y="23812"/>
            <a:ext cx="3347315" cy="180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5E174A-16B7-F831-308B-85A424925F69}"/>
              </a:ext>
            </a:extLst>
          </p:cNvPr>
          <p:cNvSpPr txBox="1"/>
          <p:nvPr/>
        </p:nvSpPr>
        <p:spPr>
          <a:xfrm>
            <a:off x="2805320" y="3705225"/>
            <a:ext cx="4816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1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en-US" sz="1800" b="1" i="1" baseline="-2500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US" sz="1800" b="1" i="1" baseline="-25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b="1" i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:=mean-field     V</a:t>
            </a:r>
            <a:r>
              <a:rPr lang="en-US" sz="1800" b="1" i="1" baseline="-25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1800" b="1" i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:=0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2285F1-5497-31CA-E0EC-59C1BCD55F47}"/>
              </a:ext>
            </a:extLst>
          </p:cNvPr>
          <p:cNvSpPr txBox="1"/>
          <p:nvPr/>
        </p:nvSpPr>
        <p:spPr>
          <a:xfrm>
            <a:off x="419871" y="883643"/>
            <a:ext cx="3733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’electronic’ state populations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ADD271-ED5B-C478-37E4-21E6CCE8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81" y="1236485"/>
            <a:ext cx="3283719" cy="24116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8D3A8E-28A1-7DB5-1403-D9072253B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78" y="4084766"/>
            <a:ext cx="3495537" cy="22452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339A5F-E871-AF02-9C92-C04135C60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508" y="4053072"/>
            <a:ext cx="3514811" cy="23340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D5D39B1-F450-5A57-40FF-9857141211E0}"/>
              </a:ext>
            </a:extLst>
          </p:cNvPr>
          <p:cNvSpPr txBox="1"/>
          <p:nvPr/>
        </p:nvSpPr>
        <p:spPr>
          <a:xfrm>
            <a:off x="448446" y="470874"/>
            <a:ext cx="4816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IC: complex correlated 2D wavepacket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30ABC-1BE4-964D-C8B7-672B4D7FAEC4}"/>
              </a:ext>
            </a:extLst>
          </p:cNvPr>
          <p:cNvSpPr txBox="1"/>
          <p:nvPr/>
        </p:nvSpPr>
        <p:spPr>
          <a:xfrm>
            <a:off x="4876800" y="6358551"/>
            <a:ext cx="305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inverse electronic norm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B160DD-CA8D-E74F-03B3-71D5E8DD2F2F}"/>
              </a:ext>
            </a:extLst>
          </p:cNvPr>
          <p:cNvSpPr txBox="1"/>
          <p:nvPr/>
        </p:nvSpPr>
        <p:spPr>
          <a:xfrm>
            <a:off x="760656" y="6358551"/>
            <a:ext cx="305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nuclear WP center</a:t>
            </a:r>
            <a:endParaRPr lang="en-US" sz="1600" b="1" i="1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F8CB1C-E35E-FA74-869D-FD63C5438336}"/>
              </a:ext>
            </a:extLst>
          </p:cNvPr>
          <p:cNvCxnSpPr>
            <a:cxnSpLocks/>
          </p:cNvCxnSpPr>
          <p:nvPr/>
        </p:nvCxnSpPr>
        <p:spPr>
          <a:xfrm flipV="1">
            <a:off x="-28575" y="3632915"/>
            <a:ext cx="9448800" cy="304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2" grpId="0"/>
      <p:bldP spid="37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B8985-1626-16B9-C1F1-C8B4A2F1A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388" y="1840587"/>
            <a:ext cx="6261098" cy="44078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3DD9F7-0C46-BCA0-4A45-025496590069}"/>
              </a:ext>
            </a:extLst>
          </p:cNvPr>
          <p:cNvSpPr txBox="1"/>
          <p:nvPr/>
        </p:nvSpPr>
        <p:spPr>
          <a:xfrm>
            <a:off x="381000" y="254585"/>
            <a:ext cx="8077200" cy="695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complex effective potential</a:t>
            </a:r>
          </a:p>
          <a:p>
            <a:pPr algn="l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Lagrangian frame; exact: = ideally factorized; V</a:t>
            </a:r>
            <a:r>
              <a:rPr lang="en-US" sz="16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(0,1,2)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:= kinetic energy in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en-US" sz="1600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3E30D-44A1-992C-E636-576298330C83}"/>
              </a:ext>
            </a:extLst>
          </p:cNvPr>
          <p:cNvSpPr txBox="1"/>
          <p:nvPr/>
        </p:nvSpPr>
        <p:spPr>
          <a:xfrm>
            <a:off x="1244079" y="1600200"/>
            <a:ext cx="305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nuclear WP center</a:t>
            </a:r>
            <a:endParaRPr lang="en-US" sz="1600" b="1" i="1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93CDD-62F6-3B1A-8DD7-FB187836956E}"/>
              </a:ext>
            </a:extLst>
          </p:cNvPr>
          <p:cNvSpPr txBox="1"/>
          <p:nvPr/>
        </p:nvSpPr>
        <p:spPr>
          <a:xfrm>
            <a:off x="4152900" y="1600200"/>
            <a:ext cx="305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center momentum</a:t>
            </a:r>
            <a:endParaRPr lang="en-US" sz="1600" b="1" i="1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9BADC-E4FC-E71B-65E7-EB0484CA0967}"/>
              </a:ext>
            </a:extLst>
          </p:cNvPr>
          <p:cNvSpPr txBox="1"/>
          <p:nvPr/>
        </p:nvSpPr>
        <p:spPr>
          <a:xfrm>
            <a:off x="985837" y="6225674"/>
            <a:ext cx="305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localization 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D9875-2A51-375D-F52D-1630437AD1FC}"/>
              </a:ext>
            </a:extLst>
          </p:cNvPr>
          <p:cNvSpPr txBox="1"/>
          <p:nvPr/>
        </p:nvSpPr>
        <p:spPr>
          <a:xfrm>
            <a:off x="4152900" y="6231523"/>
            <a:ext cx="305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quadratic phase</a:t>
            </a:r>
            <a:endParaRPr lang="en-US" sz="1600" b="1" i="1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32E47-C83E-BC58-FCB2-EA1BC20FA643}"/>
              </a:ext>
            </a:extLst>
          </p:cNvPr>
          <p:cNvSpPr txBox="1"/>
          <p:nvPr/>
        </p:nvSpPr>
        <p:spPr>
          <a:xfrm>
            <a:off x="4800600" y="4191000"/>
            <a:ext cx="4223039" cy="880241"/>
          </a:xfrm>
          <a:prstGeom prst="rect">
            <a:avLst/>
          </a:prstGeom>
          <a:solidFill>
            <a:schemeClr val="accent4">
              <a:lumMod val="40000"/>
              <a:lumOff val="60000"/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		correlates with large 		  imaginary potential </a:t>
            </a:r>
            <a:r>
              <a:rPr lang="en-US" sz="16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</a:t>
            </a:r>
          </a:p>
          <a:p>
            <a:endParaRPr lang="en-US" sz="160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0E0374-75F0-C39D-CA02-1E293CAE2738}"/>
              </a:ext>
            </a:extLst>
          </p:cNvPr>
          <p:cNvSpPr txBox="1"/>
          <p:nvPr/>
        </p:nvSpPr>
        <p:spPr>
          <a:xfrm>
            <a:off x="6781800" y="5894487"/>
            <a:ext cx="2089439" cy="58477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we have purely real potential? </a:t>
            </a:r>
          </a:p>
        </p:txBody>
      </p:sp>
    </p:spTree>
    <p:extLst>
      <p:ext uri="{BB962C8B-B14F-4D97-AF65-F5344CB8AC3E}">
        <p14:creationId xmlns:p14="http://schemas.microsoft.com/office/powerpoint/2010/main" val="4088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DED92-1B14-D504-350E-FE790DC24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4648200"/>
            <a:ext cx="3426941" cy="21281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9DC70-BFFA-A61C-157D-9A9D5CA3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60934"/>
            <a:ext cx="3470876" cy="2125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4A5FE-3808-21E0-CD44-9D56C356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106763"/>
            <a:ext cx="3163330" cy="2122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D5683-4C56-5CC0-887B-4E674CEDF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4648200"/>
            <a:ext cx="3174314" cy="2128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C19EC4-B072-23ED-DDEA-65CE2F332096}"/>
              </a:ext>
            </a:extLst>
          </p:cNvPr>
          <p:cNvSpPr txBox="1"/>
          <p:nvPr/>
        </p:nvSpPr>
        <p:spPr>
          <a:xfrm>
            <a:off x="5181600" y="2209800"/>
            <a:ext cx="2470439" cy="1471172"/>
          </a:xfrm>
          <a:prstGeom prst="rect">
            <a:avLst/>
          </a:prstGeom>
          <a:solidFill>
            <a:schemeClr val="accent4">
              <a:lumMod val="40000"/>
              <a:lumOff val="60000"/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correlates with large imaginary potential </a:t>
            </a:r>
            <a:r>
              <a:rPr lang="en-US" sz="16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</a:t>
            </a:r>
          </a:p>
          <a:p>
            <a:endParaRPr lang="en-US" sz="160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0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0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A82DF2-CD0F-3734-39DE-1C057444D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840640"/>
            <a:ext cx="572685" cy="3096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E49133-687E-6147-2759-7A1EF5FA7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465" y="710402"/>
            <a:ext cx="3449481" cy="5087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EE045C-380D-5A3A-EBDB-BDCB0CDA6A7A}"/>
              </a:ext>
            </a:extLst>
          </p:cNvPr>
          <p:cNvSpPr txBox="1"/>
          <p:nvPr/>
        </p:nvSpPr>
        <p:spPr>
          <a:xfrm>
            <a:off x="457200" y="77659"/>
            <a:ext cx="7010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‘exact’ corresponds to zero imaginary  potential </a:t>
            </a:r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(1 DOF)</a:t>
            </a:r>
            <a:endParaRPr lang="en-US" sz="1600" i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623F6F-48F0-EC11-E369-DEE75E845F49}"/>
              </a:ext>
            </a:extLst>
          </p:cNvPr>
          <p:cNvSpPr txBox="1"/>
          <p:nvPr/>
        </p:nvSpPr>
        <p:spPr>
          <a:xfrm>
            <a:off x="1600200" y="1478309"/>
            <a:ext cx="5638800" cy="584775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sz="1600" baseline="-25000">
                <a:latin typeface="Symbol" panose="05050102010706020507" pitchFamily="18" charset="2"/>
                <a:ea typeface="Cambria" panose="02040503050406030204" pitchFamily="18" charset="0"/>
              </a:rPr>
              <a:t>f </a:t>
            </a:r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,  nuclear momentum  of electronic function and its dispersion are good measures of efficient factorization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FDA4E-95EC-59D5-986A-A046F7875A9E}"/>
              </a:ext>
            </a:extLst>
          </p:cNvPr>
          <p:cNvSpPr txBox="1"/>
          <p:nvPr/>
        </p:nvSpPr>
        <p:spPr>
          <a:xfrm>
            <a:off x="1491961" y="2209800"/>
            <a:ext cx="305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Lagrangian frame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30CEB9-41CC-4D17-5663-41F0F0ADBCB1}"/>
              </a:ext>
            </a:extLst>
          </p:cNvPr>
          <p:cNvSpPr txBox="1"/>
          <p:nvPr/>
        </p:nvSpPr>
        <p:spPr>
          <a:xfrm>
            <a:off x="5410200" y="4330957"/>
            <a:ext cx="243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intermediate frame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EB6AA0-5B91-F8EB-EA72-D49C156F2DE4}"/>
              </a:ext>
            </a:extLst>
          </p:cNvPr>
          <p:cNvSpPr txBox="1"/>
          <p:nvPr/>
        </p:nvSpPr>
        <p:spPr>
          <a:xfrm>
            <a:off x="1366341" y="4354768"/>
            <a:ext cx="243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Eulerian frame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11F578-375B-359A-A36C-D5831FD07F92}"/>
              </a:ext>
            </a:extLst>
          </p:cNvPr>
          <p:cNvSpPr txBox="1"/>
          <p:nvPr/>
        </p:nvSpPr>
        <p:spPr>
          <a:xfrm>
            <a:off x="5257800" y="579347"/>
            <a:ext cx="1981200" cy="634020"/>
          </a:xfrm>
          <a:prstGeom prst="rect">
            <a:avLst/>
          </a:prstGeom>
          <a:solidFill>
            <a:schemeClr val="bg1">
              <a:lumMod val="85000"/>
              <a:alpha val="38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1600" dirty="0">
                <a:solidFill>
                  <a:srgbClr val="C00000"/>
                </a:solidFill>
                <a:latin typeface="Cambria"/>
                <a:ea typeface="Cambria"/>
              </a:rPr>
              <a:t>condition on </a:t>
            </a:r>
            <a:r>
              <a:rPr lang="en-US" sz="1600" dirty="0" err="1">
                <a:solidFill>
                  <a:srgbClr val="C00000"/>
                </a:solidFill>
                <a:latin typeface="Cambria"/>
                <a:ea typeface="Cambria"/>
              </a:rPr>
              <a:t>V</a:t>
            </a:r>
            <a:r>
              <a:rPr lang="en-US" sz="1600" baseline="-25000" dirty="0" err="1">
                <a:solidFill>
                  <a:srgbClr val="C00000"/>
                </a:solidFill>
                <a:latin typeface="Cambria"/>
                <a:ea typeface="Cambria"/>
              </a:rPr>
              <a:t>r</a:t>
            </a:r>
            <a:r>
              <a:rPr lang="en-US" sz="1600" dirty="0">
                <a:solidFill>
                  <a:srgbClr val="C00000"/>
                </a:solidFill>
                <a:latin typeface="Cambria"/>
                <a:ea typeface="Cambria"/>
              </a:rPr>
              <a:t> </a:t>
            </a:r>
            <a:endParaRPr lang="en-US" sz="160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US" sz="1600" dirty="0">
                <a:solidFill>
                  <a:srgbClr val="C00000"/>
                </a:solidFill>
                <a:latin typeface="Cambria"/>
                <a:ea typeface="Cambria"/>
              </a:rPr>
              <a:t>frame-independent</a:t>
            </a:r>
          </a:p>
        </p:txBody>
      </p:sp>
    </p:spTree>
    <p:extLst>
      <p:ext uri="{BB962C8B-B14F-4D97-AF65-F5344CB8AC3E}">
        <p14:creationId xmlns:p14="http://schemas.microsoft.com/office/powerpoint/2010/main" val="63862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777240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900" b="1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Summary:</a:t>
            </a:r>
            <a:endParaRPr lang="en-US" sz="2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QT -- momentum from phase --  define compact WF representations for the ‘BO-and-beyond’ exact, approximate, mixed quantum dynamics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Conservation properties at the expense of complex effective nuclear potential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Imaginary potential is frame-independent; depends on nuclear momentum of electronic wavefunction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Frame of reference affects V</a:t>
            </a:r>
            <a:r>
              <a:rPr lang="en-US" sz="22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amplitude and dynamics stability 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There is (for 1D) an ideally factorized dynamics with zero V</a:t>
            </a:r>
            <a:r>
              <a:rPr lang="en-US" sz="22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 and frame-independent </a:t>
            </a:r>
            <a:r>
              <a:rPr lang="en-US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en-US" sz="2200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endParaRPr lang="en-US" sz="2200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Beyond 1D:  intermediate frame, dropping the kinetic energy terms in </a:t>
            </a:r>
            <a:r>
              <a:rPr lang="en-US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en-US" sz="2200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work the best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CC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Future: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The role of the residual nuclear phase in the electronic wavefunction; simplifications 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The role of the kinetic energy, including the  quantum potential terms  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Test systems and chemical models</a:t>
            </a: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sz="2400" dirty="0"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0"/>
            <a:ext cx="4343400" cy="1219200"/>
          </a:xfrm>
        </p:spPr>
        <p:txBody>
          <a:bodyPr>
            <a:normAutofit fontScale="90000"/>
          </a:bodyPr>
          <a:lstStyle/>
          <a:p>
            <a:r>
              <a:rPr lang="en-US" sz="3200" b="1">
                <a:solidFill>
                  <a:srgbClr val="0070C0"/>
                </a:solidFill>
                <a:latin typeface="Constantia" pitchFamily="18" charset="0"/>
              </a:rPr>
              <a:t>Thank you VISTA organizers and participants!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226505-5804-4403-B84E-D178EBBCEFA1}"/>
              </a:ext>
            </a:extLst>
          </p:cNvPr>
          <p:cNvSpPr txBox="1">
            <a:spLocks/>
          </p:cNvSpPr>
          <p:nvPr/>
        </p:nvSpPr>
        <p:spPr>
          <a:xfrm>
            <a:off x="4419600" y="4648200"/>
            <a:ext cx="3733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b="1">
                <a:solidFill>
                  <a:srgbClr val="0070C0"/>
                </a:solidFill>
                <a:latin typeface="Constantia" pitchFamily="18" charset="0"/>
              </a:rPr>
              <a:t>Questions? 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A085C9C-36AF-69F9-18A4-5AC1163C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38125"/>
            <a:ext cx="2819400" cy="2114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E5B35E1-B88F-3A50-F82A-A7AF7B4316B9}"/>
              </a:ext>
            </a:extLst>
          </p:cNvPr>
          <p:cNvSpPr txBox="1"/>
          <p:nvPr/>
        </p:nvSpPr>
        <p:spPr>
          <a:xfrm>
            <a:off x="1066800" y="2209800"/>
            <a:ext cx="7239000" cy="268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1"/>
              <a:t>0.    initialize nuclear WF</a:t>
            </a:r>
          </a:p>
          <a:p>
            <a:pPr marL="457200" indent="-457200" algn="l">
              <a:buAutoNum type="arabicPeriod"/>
            </a:pPr>
            <a:r>
              <a:rPr lang="en-US" sz="2000" i="1"/>
              <a:t>define </a:t>
            </a:r>
            <a:r>
              <a:rPr lang="en-US" sz="2000" i="1" err="1"/>
              <a:t>Vd</a:t>
            </a:r>
            <a:endParaRPr lang="en-US" sz="2000" i="1"/>
          </a:p>
          <a:p>
            <a:pPr marL="457200" indent="-457200" algn="l">
              <a:buAutoNum type="arabicPeriod"/>
            </a:pPr>
            <a:r>
              <a:rPr lang="en-US" sz="2000" i="1"/>
              <a:t>update by </a:t>
            </a:r>
            <a:r>
              <a:rPr lang="en-US" sz="2000" b="1" i="1"/>
              <a:t>dt</a:t>
            </a:r>
            <a:r>
              <a:rPr lang="en-US" sz="2000" i="1"/>
              <a:t> the nuclear  SE with complex potential</a:t>
            </a:r>
          </a:p>
          <a:p>
            <a:pPr marL="457200" indent="-457200" algn="l">
              <a:buAutoNum type="arabicPeriod"/>
            </a:pPr>
            <a:r>
              <a:rPr lang="en-US" sz="2000" i="1"/>
              <a:t>update by </a:t>
            </a:r>
            <a:r>
              <a:rPr lang="en-US" sz="2000" b="1" i="1"/>
              <a:t>dt</a:t>
            </a:r>
            <a:r>
              <a:rPr lang="en-US" sz="2000" i="1"/>
              <a:t>  the full WF exactly</a:t>
            </a:r>
          </a:p>
          <a:p>
            <a:pPr marL="457200" indent="-457200" algn="l">
              <a:buAutoNum type="arabicPeriod"/>
            </a:pPr>
            <a:r>
              <a:rPr lang="en-US" sz="2000" i="1"/>
              <a:t>define the electronic WF at </a:t>
            </a:r>
            <a:r>
              <a:rPr lang="en-US" sz="2000" b="1" i="1"/>
              <a:t>dt</a:t>
            </a:r>
            <a:r>
              <a:rPr lang="en-US" sz="2000" i="1"/>
              <a:t> as (full WF)/(nuclear WF)</a:t>
            </a:r>
          </a:p>
          <a:p>
            <a:pPr marL="457200" indent="-457200" algn="l">
              <a:buAutoNum type="arabicPeriod"/>
            </a:pPr>
            <a:r>
              <a:rPr lang="en-US" sz="2000" i="1"/>
              <a:t>go to 1 and repeat until final time is reached</a:t>
            </a:r>
          </a:p>
          <a:p>
            <a:pPr algn="l"/>
            <a:endParaRPr lang="en-US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A00BB-7D4E-E1FC-4A1E-57D277A0C2BD}"/>
              </a:ext>
            </a:extLst>
          </p:cNvPr>
          <p:cNvSpPr txBox="1"/>
          <p:nvPr/>
        </p:nvSpPr>
        <p:spPr>
          <a:xfrm>
            <a:off x="1066800" y="914400"/>
            <a:ext cx="723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1">
                <a:solidFill>
                  <a:srgbClr val="0070C0"/>
                </a:solidFill>
              </a:rPr>
              <a:t>Propagation scheme for exact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659E07-CF30-C555-B4F8-3F83CF70B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638800"/>
            <a:ext cx="7851914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A4FB8-7A01-D3B6-C56D-D6C9413C7FA2}"/>
              </a:ext>
            </a:extLst>
          </p:cNvPr>
          <p:cNvSpPr txBox="1"/>
          <p:nvPr/>
        </p:nvSpPr>
        <p:spPr>
          <a:xfrm>
            <a:off x="1676400" y="49530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rgbClr val="0070C0"/>
                </a:solidFill>
              </a:rPr>
              <a:t>Gaussian wavepacket</a:t>
            </a:r>
          </a:p>
        </p:txBody>
      </p:sp>
    </p:spTree>
    <p:extLst>
      <p:ext uri="{BB962C8B-B14F-4D97-AF65-F5344CB8AC3E}">
        <p14:creationId xmlns:p14="http://schemas.microsoft.com/office/powerpoint/2010/main" val="175068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077200" cy="8683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609600"/>
            <a:ext cx="8077200" cy="3264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60000"/>
              </a:lnSpc>
              <a:buClr>
                <a:schemeClr val="accent3"/>
              </a:buClr>
              <a:defRPr/>
            </a:pP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lnSpc>
                <a:spcPct val="160000"/>
              </a:lnSpc>
              <a:buClr>
                <a:schemeClr val="accent3"/>
              </a:buClr>
              <a:defRPr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1. Motivation and background</a:t>
            </a:r>
          </a:p>
          <a:p>
            <a:pPr algn="l">
              <a:lnSpc>
                <a:spcPct val="160000"/>
              </a:lnSpc>
              <a:buClr>
                <a:schemeClr val="accent3"/>
              </a:buClr>
              <a:defRPr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2. Nuclear subspace-factorized wavefunctions</a:t>
            </a:r>
          </a:p>
          <a:p>
            <a:pPr algn="l">
              <a:lnSpc>
                <a:spcPct val="160000"/>
              </a:lnSpc>
              <a:buClr>
                <a:schemeClr val="accent3"/>
              </a:buClr>
              <a:defRPr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3.  Vibrationally non-adiabatic model</a:t>
            </a:r>
          </a:p>
          <a:p>
            <a:pPr algn="l">
              <a:lnSpc>
                <a:spcPct val="160000"/>
              </a:lnSpc>
              <a:buClr>
                <a:schemeClr val="accent3"/>
              </a:buClr>
              <a:defRPr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4. Summary </a:t>
            </a:r>
          </a:p>
        </p:txBody>
      </p:sp>
    </p:spTree>
    <p:extLst>
      <p:ext uri="{BB962C8B-B14F-4D97-AF65-F5344CB8AC3E}">
        <p14:creationId xmlns:p14="http://schemas.microsoft.com/office/powerpoint/2010/main" val="4842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874AD40-E4E7-FD32-96AF-FD717892D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752" y="5430446"/>
            <a:ext cx="3327576" cy="127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2EC729-738F-0FA0-C6CD-7B49E708F1E8}"/>
              </a:ext>
            </a:extLst>
          </p:cNvPr>
          <p:cNvSpPr txBox="1">
            <a:spLocks/>
          </p:cNvSpPr>
          <p:nvPr/>
        </p:nvSpPr>
        <p:spPr>
          <a:xfrm>
            <a:off x="356566" y="249842"/>
            <a:ext cx="4724400" cy="6858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2700" b="1">
                <a:solidFill>
                  <a:srgbClr val="0070C0"/>
                </a:solidFill>
                <a:latin typeface="Constantia" panose="02030602050306030303" pitchFamily="18" charset="0"/>
              </a:rPr>
              <a:t>Nuclear quantum effects (NQE)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32376-EEC4-3DD8-821D-ACBC70D00EF5}"/>
              </a:ext>
            </a:extLst>
          </p:cNvPr>
          <p:cNvSpPr txBox="1"/>
          <p:nvPr/>
        </p:nvSpPr>
        <p:spPr>
          <a:xfrm>
            <a:off x="3833812" y="5134018"/>
            <a:ext cx="316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V</a:t>
            </a:r>
            <a:r>
              <a:rPr lang="en-US" sz="1400" baseline="-25000">
                <a:solidFill>
                  <a:srgbClr val="C00000"/>
                </a:solidFill>
              </a:rPr>
              <a:t>oc</a:t>
            </a:r>
            <a:r>
              <a:rPr lang="en-US" sz="1400"/>
              <a:t>: 0.58	0.57     0.34 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E4B6B-4CCA-FB21-78E6-76DAA4418E8B}"/>
              </a:ext>
            </a:extLst>
          </p:cNvPr>
          <p:cNvSpPr txBox="1"/>
          <p:nvPr/>
        </p:nvSpPr>
        <p:spPr>
          <a:xfrm>
            <a:off x="229250" y="5542552"/>
            <a:ext cx="3162300" cy="78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>
                <a:latin typeface="+mn-lt"/>
              </a:rPr>
              <a:t>H/D isotope  effect  on the optoelectronic properties of P3HT/PCBM </a:t>
            </a:r>
          </a:p>
          <a:p>
            <a:pPr algn="l"/>
            <a:r>
              <a:rPr lang="en-US" sz="1400">
                <a:latin typeface="+mn-lt"/>
              </a:rPr>
              <a:t>[fluctuations in HOMO-LUMO gaps]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E7F5C1-224A-42AC-17AA-7881ED328091}"/>
              </a:ext>
            </a:extLst>
          </p:cNvPr>
          <p:cNvSpPr txBox="1"/>
          <p:nvPr/>
        </p:nvSpPr>
        <p:spPr>
          <a:xfrm>
            <a:off x="204787" y="6269179"/>
            <a:ext cx="2693862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>
                <a:latin typeface="+mn-lt"/>
              </a:rPr>
              <a:t>https://www.ornl.gov/news/solar-surprise </a:t>
            </a:r>
          </a:p>
          <a:p>
            <a:pPr algn="l"/>
            <a:r>
              <a:rPr lang="en-US" sz="800">
                <a:latin typeface="+mn-lt"/>
              </a:rPr>
              <a:t>Nature Comm. 5, 4180 (2013) doi:10.1038/ncomms4180</a:t>
            </a:r>
          </a:p>
          <a:p>
            <a:pPr algn="l"/>
            <a:r>
              <a:rPr lang="en-US" sz="800">
                <a:latin typeface="+mn-lt"/>
              </a:rPr>
              <a:t>JCTC 12 (2016) Wang, </a:t>
            </a:r>
            <a:r>
              <a:rPr lang="en-US" sz="800" err="1">
                <a:latin typeface="+mn-lt"/>
              </a:rPr>
              <a:t>Jakowski</a:t>
            </a:r>
            <a:r>
              <a:rPr lang="en-US" sz="800">
                <a:latin typeface="+mn-lt"/>
              </a:rPr>
              <a:t>, SG, Sumpter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98A560-A660-959C-AB17-8CD6456DB49B}"/>
              </a:ext>
            </a:extLst>
          </p:cNvPr>
          <p:cNvSpPr txBox="1"/>
          <p:nvPr/>
        </p:nvSpPr>
        <p:spPr>
          <a:xfrm>
            <a:off x="334630" y="3070749"/>
            <a:ext cx="3343184" cy="121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>
                <a:latin typeface="+mn-lt"/>
              </a:rPr>
              <a:t>H/D substitution  reduces polymer crystallinity of P3HT  when D on main chain, but not on side chain   </a:t>
            </a:r>
          </a:p>
          <a:p>
            <a:pPr algn="l"/>
            <a:r>
              <a:rPr lang="en-US" sz="1400">
                <a:latin typeface="+mn-lt"/>
              </a:rPr>
              <a:t>[</a:t>
            </a:r>
            <a:r>
              <a:rPr lang="en-US" sz="1400">
                <a:latin typeface="Symbol" panose="05050102010706020507" pitchFamily="18" charset="2"/>
                <a:ea typeface="Cambria" panose="02040503050406030204" pitchFamily="18" charset="0"/>
                <a:cs typeface="Calibri" panose="020F0502020204030204" pitchFamily="34" charset="0"/>
              </a:rPr>
              <a:t>DD</a:t>
            </a:r>
            <a:r>
              <a:rPr lang="en-US" sz="1400">
                <a:latin typeface="+mn-lt"/>
                <a:ea typeface="Cambria" panose="02040503050406030204" pitchFamily="18" charset="0"/>
                <a:cs typeface="Calibri" panose="020F0502020204030204" pitchFamily="34" charset="0"/>
              </a:rPr>
              <a:t>ZPE crystal vs chain &amp; NQE on dipoles, interchain correlation]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EDA421-73B5-2540-3C29-C681EF3FB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64" y="2949243"/>
            <a:ext cx="2047875" cy="20478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97517F-873C-8DE6-0BAB-298DF9879A60}"/>
              </a:ext>
            </a:extLst>
          </p:cNvPr>
          <p:cNvSpPr txBox="1"/>
          <p:nvPr/>
        </p:nvSpPr>
        <p:spPr>
          <a:xfrm>
            <a:off x="-533400" y="4726024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err="1">
                <a:latin typeface="+mn-lt"/>
              </a:rPr>
              <a:t>Jakowski</a:t>
            </a:r>
            <a:r>
              <a:rPr lang="en-US" sz="800">
                <a:latin typeface="+mn-lt"/>
              </a:rPr>
              <a:t>, Huang, SG, Hong, </a:t>
            </a:r>
            <a:r>
              <a:rPr lang="en-US" sz="800" err="1">
                <a:latin typeface="+mn-lt"/>
              </a:rPr>
              <a:t>Keum</a:t>
            </a:r>
            <a:r>
              <a:rPr lang="en-US" sz="800">
                <a:latin typeface="+mn-lt"/>
              </a:rPr>
              <a:t>, Bobby Sumpter  JPCL 2017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B00918-1982-DA54-F044-11AB10587D40}"/>
              </a:ext>
            </a:extLst>
          </p:cNvPr>
          <p:cNvCxnSpPr>
            <a:cxnSpLocks/>
          </p:cNvCxnSpPr>
          <p:nvPr/>
        </p:nvCxnSpPr>
        <p:spPr>
          <a:xfrm flipV="1">
            <a:off x="-138113" y="2834522"/>
            <a:ext cx="9448800" cy="30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0D30D8C-617D-11D8-0AA2-AB6E67474F4B}"/>
              </a:ext>
            </a:extLst>
          </p:cNvPr>
          <p:cNvCxnSpPr>
            <a:cxnSpLocks/>
          </p:cNvCxnSpPr>
          <p:nvPr/>
        </p:nvCxnSpPr>
        <p:spPr>
          <a:xfrm flipV="1">
            <a:off x="-152400" y="5009167"/>
            <a:ext cx="9448800" cy="30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CEB8A30-EA77-5992-BEC1-68676AB3C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247" y="1050906"/>
            <a:ext cx="2679695" cy="145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79DE1A-B0E6-8215-FF1B-3E6252AD30C3}"/>
              </a:ext>
            </a:extLst>
          </p:cNvPr>
          <p:cNvSpPr txBox="1"/>
          <p:nvPr/>
        </p:nvSpPr>
        <p:spPr>
          <a:xfrm>
            <a:off x="314416" y="2378735"/>
            <a:ext cx="2647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>
                <a:latin typeface="+mn-lt"/>
              </a:rPr>
              <a:t>Dutra, Amaya, </a:t>
            </a:r>
            <a:r>
              <a:rPr lang="en-US" sz="800" err="1">
                <a:latin typeface="+mn-lt"/>
              </a:rPr>
              <a:t>McElhenney</a:t>
            </a:r>
            <a:r>
              <a:rPr lang="en-US" sz="800">
                <a:latin typeface="+mn-lt"/>
              </a:rPr>
              <a:t>, </a:t>
            </a:r>
            <a:r>
              <a:rPr lang="en-US" sz="800" err="1">
                <a:latin typeface="+mn-lt"/>
              </a:rPr>
              <a:t>OManley</a:t>
            </a:r>
            <a:r>
              <a:rPr lang="en-US" sz="800">
                <a:latin typeface="+mn-lt"/>
              </a:rPr>
              <a:t>, Makris, Rassolov, SG  </a:t>
            </a:r>
            <a:r>
              <a:rPr lang="en-US" sz="800" i="1">
                <a:latin typeface="+mn-lt"/>
              </a:rPr>
              <a:t>J. Phys. Chem. B</a:t>
            </a:r>
            <a:r>
              <a:rPr lang="en-US" sz="800">
                <a:latin typeface="+mn-lt"/>
              </a:rPr>
              <a:t>  126 (2022); </a:t>
            </a:r>
            <a:r>
              <a:rPr lang="en-US" sz="800" i="1">
                <a:latin typeface="+mn-lt"/>
              </a:rPr>
              <a:t>J. Phys. Chem. A</a:t>
            </a:r>
            <a:r>
              <a:rPr lang="en-US" sz="800">
                <a:latin typeface="+mn-lt"/>
              </a:rPr>
              <a:t> 126 (2022)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8C008-ABD5-27F5-FA9B-CD211341C520}"/>
              </a:ext>
            </a:extLst>
          </p:cNvPr>
          <p:cNvSpPr txBox="1"/>
          <p:nvPr/>
        </p:nvSpPr>
        <p:spPr>
          <a:xfrm>
            <a:off x="334630" y="950552"/>
            <a:ext cx="3399170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>
                <a:latin typeface="+mn-lt"/>
              </a:rPr>
              <a:t>Kinetic Isotope Effect in Cytochrome P450 Decarboxylase </a:t>
            </a:r>
            <a:r>
              <a:rPr lang="en-US" sz="1400" err="1">
                <a:latin typeface="+mn-lt"/>
              </a:rPr>
              <a:t>OleT</a:t>
            </a:r>
            <a:endParaRPr lang="en-US" sz="1400">
              <a:latin typeface="+mn-lt"/>
            </a:endParaRPr>
          </a:p>
          <a:p>
            <a:pPr algn="l"/>
            <a:r>
              <a:rPr lang="en-US" sz="1400">
                <a:latin typeface="+mn-lt"/>
                <a:ea typeface="Cambria" panose="02040503050406030204" pitchFamily="18" charset="0"/>
              </a:rPr>
              <a:t>Experiments at T=[4,21]C at transient step:      </a:t>
            </a:r>
            <a:r>
              <a:rPr lang="en-US" sz="1400">
                <a:solidFill>
                  <a:srgbClr val="008000"/>
                </a:solidFill>
                <a:latin typeface="+mn-lt"/>
                <a:ea typeface="Cambria" panose="02040503050406030204" pitchFamily="18" charset="0"/>
              </a:rPr>
              <a:t>KIE ∼8–16; </a:t>
            </a:r>
            <a:r>
              <a:rPr lang="en-US" sz="1400" err="1">
                <a:solidFill>
                  <a:srgbClr val="008000"/>
                </a:solidFill>
                <a:latin typeface="+mn-lt"/>
                <a:ea typeface="Cambria" panose="02040503050406030204" pitchFamily="18" charset="0"/>
              </a:rPr>
              <a:t>E</a:t>
            </a:r>
            <a:r>
              <a:rPr lang="en-US" sz="1400" baseline="-25000" err="1">
                <a:solidFill>
                  <a:srgbClr val="008000"/>
                </a:solidFill>
                <a:latin typeface="+mn-lt"/>
                <a:ea typeface="Cambria" panose="02040503050406030204" pitchFamily="18" charset="0"/>
              </a:rPr>
              <a:t>a</a:t>
            </a:r>
            <a:r>
              <a:rPr lang="en-US" sz="1400">
                <a:solidFill>
                  <a:srgbClr val="008000"/>
                </a:solidFill>
                <a:latin typeface="+mn-lt"/>
                <a:ea typeface="Cambria" panose="02040503050406030204" pitchFamily="18" charset="0"/>
              </a:rPr>
              <a:t>=16/32 kJ/mol</a:t>
            </a:r>
          </a:p>
          <a:p>
            <a:pPr algn="l"/>
            <a:r>
              <a:rPr lang="en-US" sz="1400">
                <a:latin typeface="+mn-lt"/>
              </a:rPr>
              <a:t>[</a:t>
            </a:r>
            <a:r>
              <a:rPr lang="en-US" sz="1400">
                <a:latin typeface="+mn-lt"/>
                <a:ea typeface="Cambria" panose="02040503050406030204" pitchFamily="18" charset="0"/>
                <a:cs typeface="Calibri" panose="020F0502020204030204" pitchFamily="34" charset="0"/>
              </a:rPr>
              <a:t>moderate tunneling; tunneling-ready state] </a:t>
            </a:r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7EF874BD-01EA-DE84-AFE1-8429B8AA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597" y="1154231"/>
            <a:ext cx="2160297" cy="1503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DF6F26-742A-F27E-3397-2823057B876D}"/>
              </a:ext>
            </a:extLst>
          </p:cNvPr>
          <p:cNvSpPr txBox="1"/>
          <p:nvPr/>
        </p:nvSpPr>
        <p:spPr>
          <a:xfrm rot="16200000">
            <a:off x="6131237" y="1704919"/>
            <a:ext cx="12004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>
                <a:latin typeface="+mn-lt"/>
              </a:rPr>
              <a:t>F=-O       Fe-O                 </a:t>
            </a:r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A0F1D-B563-0D48-EC0E-C3683B0BCAAF}"/>
              </a:ext>
            </a:extLst>
          </p:cNvPr>
          <p:cNvSpPr txBox="1"/>
          <p:nvPr/>
        </p:nvSpPr>
        <p:spPr>
          <a:xfrm>
            <a:off x="6629400" y="490228"/>
            <a:ext cx="289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1">
                <a:solidFill>
                  <a:srgbClr val="C00000"/>
                </a:solidFill>
                <a:latin typeface="+mn-lt"/>
              </a:rPr>
              <a:t>hard NQE:  tunneling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316D0-B31A-A52F-80F4-6EAC28426E7F}"/>
              </a:ext>
            </a:extLst>
          </p:cNvPr>
          <p:cNvSpPr txBox="1"/>
          <p:nvPr/>
        </p:nvSpPr>
        <p:spPr>
          <a:xfrm>
            <a:off x="6773328" y="2994404"/>
            <a:ext cx="22996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1">
                <a:solidFill>
                  <a:srgbClr val="C00000"/>
                </a:solidFill>
                <a:latin typeface="+mn-lt"/>
              </a:rPr>
              <a:t>soft NQE:  ZPE, anharmonicity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8ECEF-92FD-DB7A-F667-A61F47AA3E82}"/>
              </a:ext>
            </a:extLst>
          </p:cNvPr>
          <p:cNvSpPr txBox="1"/>
          <p:nvPr/>
        </p:nvSpPr>
        <p:spPr>
          <a:xfrm>
            <a:off x="254216" y="5147061"/>
            <a:ext cx="4099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1">
                <a:solidFill>
                  <a:srgbClr val="C00000"/>
                </a:solidFill>
                <a:latin typeface="+mn-lt"/>
              </a:rPr>
              <a:t>electronic excitations +  NQE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2D2E5-C35E-63DE-F685-468C0C38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076920"/>
            <a:ext cx="2092011" cy="2707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38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20" grpId="0"/>
      <p:bldP spid="23" grpId="0"/>
      <p:bldP spid="1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423F472-43B0-5301-3286-A247B12B2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58538"/>
            <a:ext cx="1543837" cy="165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49A09-A3B5-A5B4-6ACE-448DFB22EA2C}"/>
              </a:ext>
            </a:extLst>
          </p:cNvPr>
          <p:cNvSpPr txBox="1"/>
          <p:nvPr/>
        </p:nvSpPr>
        <p:spPr>
          <a:xfrm>
            <a:off x="4325757" y="869635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/>
              <a:t>On the use of vibronic coherence to identify reaction coordinates for ultrafast excited-state dynamics of transition metal-based chromophores</a:t>
            </a:r>
          </a:p>
          <a:p>
            <a:r>
              <a:rPr lang="en-US" sz="800">
                <a:latin typeface="+mn-lt"/>
                <a:cs typeface="Arial" panose="020B0604020202020204" pitchFamily="34" charset="0"/>
              </a:rPr>
              <a:t>Paulus, McCusker </a:t>
            </a:r>
            <a:r>
              <a:rPr lang="en-US" sz="800" i="1">
                <a:latin typeface="+mn-lt"/>
                <a:cs typeface="Arial" panose="020B0604020202020204" pitchFamily="34" charset="0"/>
              </a:rPr>
              <a:t>Faraday Discussions</a:t>
            </a:r>
            <a:r>
              <a:rPr lang="en-US" sz="800">
                <a:latin typeface="+mn-lt"/>
                <a:cs typeface="Arial" panose="020B0604020202020204" pitchFamily="34" charset="0"/>
              </a:rPr>
              <a:t> 237, 274  (2022).</a:t>
            </a:r>
            <a:endParaRPr lang="en-US" sz="12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383F58-AAA2-6ED3-58D6-506F0AB1FAAB}"/>
              </a:ext>
            </a:extLst>
          </p:cNvPr>
          <p:cNvSpPr txBox="1">
            <a:spLocks/>
          </p:cNvSpPr>
          <p:nvPr/>
        </p:nvSpPr>
        <p:spPr>
          <a:xfrm>
            <a:off x="199638" y="207252"/>
            <a:ext cx="4072952" cy="6858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2700" b="1" err="1">
                <a:solidFill>
                  <a:srgbClr val="0070C0"/>
                </a:solidFill>
                <a:latin typeface="Constantia" panose="02030602050306030303" pitchFamily="18" charset="0"/>
              </a:rPr>
              <a:t>coherence@photocatalysis</a:t>
            </a:r>
            <a:endParaRPr lang="en-US" altLang="en-US" sz="2700" b="1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71DE3-CE8B-F683-1F6B-35CF2276A16C}"/>
              </a:ext>
            </a:extLst>
          </p:cNvPr>
          <p:cNvSpPr txBox="1"/>
          <p:nvPr/>
        </p:nvSpPr>
        <p:spPr>
          <a:xfrm>
            <a:off x="246243" y="1061084"/>
            <a:ext cx="4111446" cy="152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high yield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70C0"/>
                </a:solidFill>
                <a:latin typeface="+mn-lt"/>
              </a:rPr>
              <a:t>long-lived electronic excitations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70C0"/>
                </a:solidFill>
                <a:latin typeface="+mn-lt"/>
              </a:rPr>
              <a:t>earth-abundant metals in </a:t>
            </a:r>
            <a:r>
              <a:rPr lang="en-US" sz="1600" err="1">
                <a:solidFill>
                  <a:srgbClr val="0070C0"/>
                </a:solidFill>
                <a:latin typeface="+mn-lt"/>
              </a:rPr>
              <a:t>chromopohores</a:t>
            </a:r>
            <a:endParaRPr lang="en-US" sz="1600">
              <a:solidFill>
                <a:srgbClr val="0070C0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reversibility, favorable redox energetics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property and functionality control   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78B3DE2-71AD-9BDA-F66D-E433020F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4947780"/>
            <a:ext cx="2832924" cy="1624295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63E0AD9D-9EC6-E4A0-A8BD-DE942ADD4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-979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Bryan C. Paulus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 and 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James K. McCusker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*</a:t>
            </a:r>
            <a:r>
              <a:rPr kumimoji="0" lang="en-US" altLang="en-US" sz="1800" b="0" i="1" u="none" strike="noStrike" cap="none" normalizeH="0" baseline="3000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  </a:t>
            </a:r>
          </a:p>
        </p:txBody>
      </p:sp>
      <p:pic>
        <p:nvPicPr>
          <p:cNvPr id="1026" name="Picture 2">
            <a:hlinkClick r:id="rId7" tooltip="Select to open ORCID record for Bryan C. Paulus (orcid.org/0000-0002-7291-9601) in a new window"/>
            <a:extLst>
              <a:ext uri="{FF2B5EF4-FFF2-40B4-BE49-F238E27FC236}">
                <a16:creationId xmlns:a16="http://schemas.microsoft.com/office/drawing/2014/main" id="{BDECF071-4835-F8B8-89CB-5BA27ED7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-1115963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hlinkClick r:id="rId9" tooltip="Select to open ORCID record for James K. McCusker (orcid.org/0000-0002-5684-3117) in a new window"/>
            <a:extLst>
              <a:ext uri="{FF2B5EF4-FFF2-40B4-BE49-F238E27FC236}">
                <a16:creationId xmlns:a16="http://schemas.microsoft.com/office/drawing/2014/main" id="{CEFE8644-34CC-B50D-0E27-956C418AC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-1115963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DDB635F9-66D3-1421-9430-1FB429F0E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1995" y="3107974"/>
            <a:ext cx="3557588" cy="1530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CAFC71-EF36-8A16-2959-865E744D1E07}"/>
              </a:ext>
            </a:extLst>
          </p:cNvPr>
          <p:cNvSpPr txBox="1"/>
          <p:nvPr/>
        </p:nvSpPr>
        <p:spPr>
          <a:xfrm>
            <a:off x="4786313" y="2006905"/>
            <a:ext cx="388695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Leveraging excited-state coherence for synthetic control of ultrafast dynamics</a:t>
            </a:r>
          </a:p>
          <a:p>
            <a:r>
              <a:rPr lang="en-US" sz="800">
                <a:latin typeface="+mn-lt"/>
              </a:rPr>
              <a:t>Paulus, B.C., Adelman, S.L., </a:t>
            </a:r>
            <a:r>
              <a:rPr lang="en-US" sz="800" err="1">
                <a:latin typeface="+mn-lt"/>
              </a:rPr>
              <a:t>Jamula</a:t>
            </a:r>
            <a:r>
              <a:rPr lang="en-US" sz="800">
                <a:latin typeface="+mn-lt"/>
              </a:rPr>
              <a:t>, L. </a:t>
            </a:r>
            <a:r>
              <a:rPr lang="en-US" sz="800" i="1">
                <a:latin typeface="+mn-lt"/>
              </a:rPr>
              <a:t>et al.</a:t>
            </a:r>
            <a:r>
              <a:rPr lang="en-US" sz="800">
                <a:latin typeface="+mn-lt"/>
              </a:rPr>
              <a:t> </a:t>
            </a:r>
            <a:r>
              <a:rPr lang="en-US" sz="800" i="1">
                <a:latin typeface="+mn-lt"/>
              </a:rPr>
              <a:t>Nature</a:t>
            </a:r>
            <a:r>
              <a:rPr lang="en-US" sz="800">
                <a:latin typeface="+mn-lt"/>
              </a:rPr>
              <a:t> </a:t>
            </a:r>
            <a:r>
              <a:rPr lang="en-US" sz="800" b="1">
                <a:latin typeface="+mn-lt"/>
              </a:rPr>
              <a:t>582</a:t>
            </a:r>
            <a:r>
              <a:rPr lang="en-US" sz="800">
                <a:latin typeface="+mn-lt"/>
              </a:rPr>
              <a:t>, 214–218 (2020).</a:t>
            </a:r>
            <a:endParaRPr lang="en-US" sz="800" b="1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ECBB6-D754-E056-F3C0-32F9979D86A6}"/>
              </a:ext>
            </a:extLst>
          </p:cNvPr>
          <p:cNvSpPr txBox="1"/>
          <p:nvPr/>
        </p:nvSpPr>
        <p:spPr>
          <a:xfrm>
            <a:off x="6611757" y="5074213"/>
            <a:ext cx="228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>
                <a:latin typeface="+mn-lt"/>
              </a:rPr>
              <a:t>chemical perturbation: </a:t>
            </a:r>
            <a:r>
              <a:rPr lang="en-US" sz="1600">
                <a:latin typeface="+mn-lt"/>
                <a:sym typeface="Wingdings" panose="05000000000000000000" pitchFamily="2" charset="2"/>
              </a:rPr>
              <a:t>100-fold increase of  MLCT lifetime </a:t>
            </a:r>
            <a:endParaRPr lang="en-US" sz="160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D6BC7-9956-8411-B6D5-F545FEADBFB9}"/>
              </a:ext>
            </a:extLst>
          </p:cNvPr>
          <p:cNvSpPr txBox="1"/>
          <p:nvPr/>
        </p:nvSpPr>
        <p:spPr>
          <a:xfrm>
            <a:off x="4362819" y="2807455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/>
              <a:t>Fe ~ 100 fs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E11C1F-95D6-AD75-E983-9DB3EB69E07F}"/>
              </a:ext>
            </a:extLst>
          </p:cNvPr>
          <p:cNvSpPr txBox="1"/>
          <p:nvPr/>
        </p:nvSpPr>
        <p:spPr>
          <a:xfrm>
            <a:off x="2438400" y="2807455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/>
              <a:t>Ru ~100 ns 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D8CD18E5-09CF-D356-2B54-629727E61D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156" y="2868054"/>
            <a:ext cx="1636324" cy="16544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11666E-4BE8-35E2-92FE-9DB3E10B528F}"/>
              </a:ext>
            </a:extLst>
          </p:cNvPr>
          <p:cNvSpPr txBox="1"/>
          <p:nvPr/>
        </p:nvSpPr>
        <p:spPr>
          <a:xfrm>
            <a:off x="6557883" y="3893180"/>
            <a:ext cx="2064322" cy="88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>
                <a:solidFill>
                  <a:srgbClr val="0070C0"/>
                </a:solidFill>
                <a:latin typeface="+mn-lt"/>
              </a:rPr>
              <a:t>identify DOFs coupled to MLCT</a:t>
            </a:r>
            <a:r>
              <a:rPr lang="en-US" sz="1600">
                <a:solidFill>
                  <a:srgbClr val="0070C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US" sz="1600">
                <a:solidFill>
                  <a:srgbClr val="0070C0"/>
                </a:solidFill>
                <a:latin typeface="+mn-lt"/>
              </a:rPr>
              <a:t>T  evolution </a:t>
            </a:r>
          </a:p>
          <a:p>
            <a:pPr algn="l"/>
            <a:r>
              <a:rPr lang="en-US" sz="1600">
                <a:latin typeface="+mn-lt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2C8B05-B523-98B6-5C93-CB791FB78E95}"/>
              </a:ext>
            </a:extLst>
          </p:cNvPr>
          <p:cNvSpPr txBox="1"/>
          <p:nvPr/>
        </p:nvSpPr>
        <p:spPr>
          <a:xfrm>
            <a:off x="4458922" y="281514"/>
            <a:ext cx="4267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/>
              <a:t>Using</a:t>
            </a:r>
            <a:r>
              <a:rPr lang="en-US" sz="1200" b="1">
                <a:solidFill>
                  <a:srgbClr val="C00000"/>
                </a:solidFill>
              </a:rPr>
              <a:t> coherence to enhance function</a:t>
            </a:r>
            <a:r>
              <a:rPr lang="en-US" sz="1200" b="1"/>
              <a:t> in chemical and biophysical systems</a:t>
            </a:r>
          </a:p>
          <a:p>
            <a:r>
              <a:rPr lang="en-US" sz="800">
                <a:latin typeface="+mn-lt"/>
              </a:rPr>
              <a:t>Scholes, G., Fleming, G., Chen, L. </a:t>
            </a:r>
            <a:r>
              <a:rPr lang="en-US" sz="800" i="1">
                <a:latin typeface="+mn-lt"/>
              </a:rPr>
              <a:t>et al.</a:t>
            </a:r>
            <a:r>
              <a:rPr lang="en-US" sz="800">
                <a:latin typeface="+mn-lt"/>
              </a:rPr>
              <a:t>. </a:t>
            </a:r>
            <a:r>
              <a:rPr lang="en-US" sz="800" i="1">
                <a:latin typeface="+mn-lt"/>
              </a:rPr>
              <a:t>Nature</a:t>
            </a:r>
            <a:r>
              <a:rPr lang="en-US" sz="800">
                <a:latin typeface="+mn-lt"/>
              </a:rPr>
              <a:t> </a:t>
            </a:r>
            <a:r>
              <a:rPr lang="en-US" sz="800" b="1">
                <a:latin typeface="+mn-lt"/>
              </a:rPr>
              <a:t>543</a:t>
            </a:r>
            <a:r>
              <a:rPr lang="en-US" sz="800">
                <a:latin typeface="+mn-lt"/>
              </a:rPr>
              <a:t>, 647–656 (2017).  </a:t>
            </a:r>
          </a:p>
          <a:p>
            <a:endParaRPr lang="en-US" sz="1200" b="1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09C40A-8C0A-D209-043B-35247B8C168B}"/>
              </a:ext>
            </a:extLst>
          </p:cNvPr>
          <p:cNvCxnSpPr>
            <a:cxnSpLocks/>
          </p:cNvCxnSpPr>
          <p:nvPr/>
        </p:nvCxnSpPr>
        <p:spPr>
          <a:xfrm flipV="1">
            <a:off x="-152400" y="2681473"/>
            <a:ext cx="9448800" cy="30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887E6A-EF9E-37D6-EFA4-485FEEDB8E63}"/>
              </a:ext>
            </a:extLst>
          </p:cNvPr>
          <p:cNvCxnSpPr>
            <a:cxnSpLocks/>
          </p:cNvCxnSpPr>
          <p:nvPr/>
        </p:nvCxnSpPr>
        <p:spPr>
          <a:xfrm flipV="1">
            <a:off x="-76200" y="4783140"/>
            <a:ext cx="9448800" cy="30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07E74A-387E-CECA-69CC-1D2217AC0690}"/>
              </a:ext>
            </a:extLst>
          </p:cNvPr>
          <p:cNvSpPr txBox="1"/>
          <p:nvPr/>
        </p:nvSpPr>
        <p:spPr>
          <a:xfrm>
            <a:off x="5551731" y="2751048"/>
            <a:ext cx="3318858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n-lt"/>
                <a:ea typeface="Cambria" panose="02040503050406030204" pitchFamily="18" charset="0"/>
              </a:rPr>
              <a:t>Photoinduced electron transfer</a:t>
            </a:r>
          </a:p>
          <a:p>
            <a:r>
              <a:rPr lang="en-US" sz="1600">
                <a:latin typeface="+mn-lt"/>
                <a:ea typeface="Cambria" panose="02040503050406030204" pitchFamily="18" charset="0"/>
              </a:rPr>
              <a:t>MLCT: metal-to-ligand charge transfer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C93234-B038-0030-4F1B-EA5B3C401F76}"/>
              </a:ext>
            </a:extLst>
          </p:cNvPr>
          <p:cNvSpPr/>
          <p:nvPr/>
        </p:nvSpPr>
        <p:spPr>
          <a:xfrm rot="2046820">
            <a:off x="4915214" y="3549993"/>
            <a:ext cx="646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490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625" y="3429000"/>
            <a:ext cx="5562600" cy="26012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514350" indent="-514350" algn="l">
              <a:lnSpc>
                <a:spcPct val="160000"/>
              </a:lnSpc>
              <a:buClr>
                <a:schemeClr val="accent3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latin typeface="Cambria"/>
                <a:ea typeface="Cambria"/>
              </a:rPr>
              <a:t>Born-Oppenheimer approx. </a:t>
            </a:r>
            <a:r>
              <a:rPr lang="en-US" sz="1600" dirty="0">
                <a:latin typeface="Cambria"/>
                <a:ea typeface="Cambria"/>
                <a:cs typeface="Calibri"/>
                <a:sym typeface="Wingdings" panose="05000000000000000000" pitchFamily="2" charset="2"/>
              </a:rPr>
              <a:t></a:t>
            </a:r>
            <a:r>
              <a:rPr lang="en-US" sz="1600" dirty="0">
                <a:latin typeface="Cambria"/>
                <a:ea typeface="Cambria"/>
              </a:rPr>
              <a:t> PES</a:t>
            </a:r>
          </a:p>
          <a:p>
            <a:pPr marL="514350" indent="-514350" algn="l">
              <a:lnSpc>
                <a:spcPct val="160000"/>
              </a:lnSpc>
              <a:buClr>
                <a:schemeClr val="accent3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latin typeface="Cambria"/>
                <a:ea typeface="Cambria"/>
              </a:rPr>
              <a:t>Classical trajectories for the nuclei</a:t>
            </a:r>
          </a:p>
          <a:p>
            <a:pPr marL="514350" indent="-514350" algn="l">
              <a:lnSpc>
                <a:spcPct val="160000"/>
              </a:lnSpc>
              <a:buClr>
                <a:schemeClr val="accent3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latin typeface="Cambria"/>
                <a:ea typeface="Cambria"/>
              </a:rPr>
              <a:t>Multiple electronic PES</a:t>
            </a:r>
          </a:p>
          <a:p>
            <a:pPr marL="514350" indent="-514350" algn="l">
              <a:lnSpc>
                <a:spcPct val="160000"/>
              </a:lnSpc>
              <a:buClr>
                <a:schemeClr val="accent3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latin typeface="Cambria"/>
                <a:ea typeface="Cambria"/>
              </a:rPr>
              <a:t>Ehrenfest trajectory dynamics; surface hopping</a:t>
            </a:r>
          </a:p>
          <a:p>
            <a:pPr marL="514350" indent="-514350" algn="l">
              <a:lnSpc>
                <a:spcPct val="160000"/>
              </a:lnSpc>
              <a:buClr>
                <a:schemeClr val="accent3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latin typeface="Cambria"/>
                <a:ea typeface="Cambria"/>
              </a:rPr>
              <a:t>Kinetic (non-adiabatic)  vs potential (diabatic)  formulation</a:t>
            </a:r>
            <a:endParaRPr lang="en-US" sz="1600" baseline="-25000" dirty="0">
              <a:latin typeface="Cambria"/>
              <a:ea typeface="Cambri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62600" y="3585150"/>
            <a:ext cx="2607129" cy="2308324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buClr>
                <a:schemeClr val="accent3"/>
              </a:buClr>
              <a:defRPr/>
            </a:pPr>
            <a:r>
              <a:rPr lang="en-US" sz="16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Derivatives of PES w/r to nuclear positions are  zeros</a:t>
            </a:r>
          </a:p>
          <a:p>
            <a:pPr algn="l">
              <a:buClr>
                <a:schemeClr val="accent3"/>
              </a:buClr>
              <a:defRPr/>
            </a:pPr>
            <a:endParaRPr lang="en-US" sz="160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buClr>
                <a:schemeClr val="accent3"/>
              </a:buClr>
              <a:defRPr/>
            </a:pPr>
            <a:r>
              <a:rPr lang="en-US" sz="16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Backreaction from nuclear to electronic DOFs</a:t>
            </a:r>
          </a:p>
          <a:p>
            <a:pPr algn="l">
              <a:buClr>
                <a:schemeClr val="accent3"/>
              </a:buClr>
              <a:defRPr/>
            </a:pPr>
            <a:r>
              <a:rPr lang="en-US" sz="16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PESs cross; Berry phase</a:t>
            </a:r>
          </a:p>
          <a:p>
            <a:pPr algn="l">
              <a:buClr>
                <a:schemeClr val="accent3"/>
              </a:buClr>
              <a:defRPr/>
            </a:pPr>
            <a:endParaRPr lang="en-US" sz="160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buClr>
                <a:schemeClr val="accent3"/>
              </a:buClr>
              <a:defRPr/>
            </a:pPr>
            <a:r>
              <a:rPr lang="en-US" sz="16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exact, non-unique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64EB9-4A26-8674-EF8F-C903D5ABD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3" y="844064"/>
            <a:ext cx="2771299" cy="61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F13BD4-1241-7EE4-1363-45BB8F163A10}"/>
              </a:ext>
            </a:extLst>
          </p:cNvPr>
          <p:cNvSpPr txBox="1"/>
          <p:nvPr/>
        </p:nvSpPr>
        <p:spPr>
          <a:xfrm>
            <a:off x="381000" y="1532903"/>
            <a:ext cx="8077200" cy="122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NQEs and time-dependent Hamiltonians + exponential scaling of complexity</a:t>
            </a:r>
            <a:r>
              <a:rPr lang="en-US" sz="1600" b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342900" indent="-342900" algn="l">
              <a:buFontTx/>
              <a:buChar char="-"/>
            </a:pPr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take advantage of mass, energy and time-scale separation</a:t>
            </a:r>
          </a:p>
          <a:p>
            <a:pPr marL="342900" indent="-342900" algn="l">
              <a:buFontTx/>
              <a:buChar char="-"/>
            </a:pPr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time-dependent  bases, multilayer representations, trajectories</a:t>
            </a:r>
          </a:p>
          <a:p>
            <a:pPr marL="342900" indent="-342900" algn="l">
              <a:buFontTx/>
              <a:buChar char="-"/>
            </a:pPr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DED8-8F49-C300-EE13-78ADFCD91C5A}"/>
              </a:ext>
            </a:extLst>
          </p:cNvPr>
          <p:cNvSpPr txBox="1"/>
          <p:nvPr/>
        </p:nvSpPr>
        <p:spPr>
          <a:xfrm>
            <a:off x="457200" y="307478"/>
            <a:ext cx="5650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quantum dynamics ~ quantum nuclei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995CC-D439-DAB0-D86C-13785527DBF2}"/>
              </a:ext>
            </a:extLst>
          </p:cNvPr>
          <p:cNvSpPr txBox="1"/>
          <p:nvPr/>
        </p:nvSpPr>
        <p:spPr>
          <a:xfrm>
            <a:off x="522634" y="2823714"/>
            <a:ext cx="5519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established approaches for electrons + nuclei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189304"/>
            <a:ext cx="8305800" cy="305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solve for the nuclei and electrons together</a:t>
            </a:r>
          </a:p>
          <a:p>
            <a:pPr algn="l"/>
            <a:endParaRPr 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Nuclear-electronic orbital (NEO) method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Electron-nuclear dynamics (END); multi-configuration END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Exact factorization (XF), TDPES, conditional WF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Nuclear subspace factorized END with </a:t>
            </a:r>
            <a:r>
              <a:rPr lang="en-US" sz="18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effective complex </a:t>
            </a: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potential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F5E3D57-65A1-68E6-DC7C-92C72C16595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609600"/>
            <a:ext cx="8077200" cy="8683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2800" b="1">
              <a:solidFill>
                <a:srgbClr val="A5002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50587-5E68-7E1D-FD0A-451B567B870C}"/>
              </a:ext>
            </a:extLst>
          </p:cNvPr>
          <p:cNvSpPr txBox="1"/>
          <p:nvPr/>
        </p:nvSpPr>
        <p:spPr>
          <a:xfrm>
            <a:off x="152400" y="6172200"/>
            <a:ext cx="327660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err="1">
                <a:effectLst/>
                <a:latin typeface="+mn-lt"/>
              </a:rPr>
              <a:t>Deumens</a:t>
            </a:r>
            <a:r>
              <a:rPr lang="en-US" sz="800">
                <a:effectLst/>
                <a:latin typeface="+mn-lt"/>
              </a:rPr>
              <a:t> and </a:t>
            </a:r>
            <a:r>
              <a:rPr lang="en-US" sz="800" err="1">
                <a:effectLst/>
                <a:latin typeface="+mn-lt"/>
              </a:rPr>
              <a:t>Öhrn</a:t>
            </a:r>
            <a:r>
              <a:rPr lang="en-US" sz="800">
                <a:latin typeface="+mn-lt"/>
              </a:rPr>
              <a:t> </a:t>
            </a:r>
            <a:r>
              <a:rPr lang="en-US" sz="800">
                <a:effectLst/>
                <a:latin typeface="+mn-lt"/>
              </a:rPr>
              <a:t> “Electron-nuclear dynamics with diabatic and adiabatic wave packets,” J. Phys. Chem. 92, 3181–3189 (1988) </a:t>
            </a:r>
          </a:p>
          <a:p>
            <a:r>
              <a:rPr lang="en-US" sz="800">
                <a:effectLst/>
                <a:latin typeface="+mn-lt"/>
              </a:rPr>
              <a:t>Wang et al Multi-configuration electron–nuclear  dynamics: An open-shell approach  </a:t>
            </a:r>
            <a:r>
              <a:rPr lang="de-DE" sz="800">
                <a:effectLst/>
                <a:latin typeface="+mn-lt"/>
              </a:rPr>
              <a:t>J. Chem. Phys. 155, 154103 (2021)D</a:t>
            </a:r>
            <a:endParaRPr lang="en-US" sz="80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DE34E-21A8-5CD6-3068-F6042A44D2BC}"/>
              </a:ext>
            </a:extLst>
          </p:cNvPr>
          <p:cNvSpPr/>
          <p:nvPr/>
        </p:nvSpPr>
        <p:spPr>
          <a:xfrm>
            <a:off x="6384912" y="3427149"/>
            <a:ext cx="1685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2FDAB-B915-91E2-A3F3-5FB9F71554B3}"/>
              </a:ext>
            </a:extLst>
          </p:cNvPr>
          <p:cNvSpPr txBox="1"/>
          <p:nvPr/>
        </p:nvSpPr>
        <p:spPr>
          <a:xfrm>
            <a:off x="5681662" y="6367462"/>
            <a:ext cx="3276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+mn-lt"/>
              </a:rPr>
              <a:t>SG, </a:t>
            </a:r>
            <a:r>
              <a:rPr lang="en-US" sz="800" err="1">
                <a:latin typeface="+mn-lt"/>
              </a:rPr>
              <a:t>Stetzler</a:t>
            </a:r>
            <a:r>
              <a:rPr lang="en-US" sz="800">
                <a:latin typeface="+mn-lt"/>
              </a:rPr>
              <a:t>, Rassolov </a:t>
            </a:r>
            <a:r>
              <a:rPr lang="en-US" sz="800">
                <a:effectLst/>
                <a:latin typeface="+mn-lt"/>
              </a:rPr>
              <a:t> “Factorized Electron-Nuclear Dynamics with an</a:t>
            </a:r>
            <a:br>
              <a:rPr lang="en-US" sz="800">
                <a:latin typeface="+mn-lt"/>
              </a:rPr>
            </a:br>
            <a:r>
              <a:rPr lang="en-US" sz="800">
                <a:effectLst/>
                <a:latin typeface="+mn-lt"/>
              </a:rPr>
              <a:t>Effective Complex Potential” JCTC (2023)</a:t>
            </a:r>
            <a:endParaRPr lang="en-US" sz="800">
              <a:latin typeface="+mn-lt"/>
            </a:endParaRPr>
          </a:p>
        </p:txBody>
      </p:sp>
      <p:pic>
        <p:nvPicPr>
          <p:cNvPr id="8" name="Picture 7" descr="Diagram, histogram&#10;&#10;Description automatically generated">
            <a:extLst>
              <a:ext uri="{FF2B5EF4-FFF2-40B4-BE49-F238E27FC236}">
                <a16:creationId xmlns:a16="http://schemas.microsoft.com/office/drawing/2014/main" id="{E5E115EB-8E66-0126-E5F0-BB4289451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609397"/>
            <a:ext cx="3124200" cy="2311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27283-977A-2648-983B-112633DCB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818584"/>
            <a:ext cx="2030670" cy="344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0EABC-06BC-40E9-3ADE-19D9D8E1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54678"/>
            <a:ext cx="966573" cy="472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197E39-EBFB-7BA4-40EE-772DA72D89AB}"/>
              </a:ext>
            </a:extLst>
          </p:cNvPr>
          <p:cNvSpPr txBox="1"/>
          <p:nvPr/>
        </p:nvSpPr>
        <p:spPr>
          <a:xfrm>
            <a:off x="5681662" y="178899"/>
            <a:ext cx="27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Tunneling via WF coherence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4EB63F-F5D1-59B7-271C-79382FE5E174}"/>
              </a:ext>
            </a:extLst>
          </p:cNvPr>
          <p:cNvCxnSpPr>
            <a:cxnSpLocks/>
          </p:cNvCxnSpPr>
          <p:nvPr/>
        </p:nvCxnSpPr>
        <p:spPr>
          <a:xfrm flipV="1">
            <a:off x="-280988" y="3158898"/>
            <a:ext cx="9448800" cy="304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3B7120A-CBE0-AE5E-4525-9205AA66380E}"/>
              </a:ext>
            </a:extLst>
          </p:cNvPr>
          <p:cNvSpPr/>
          <p:nvPr/>
        </p:nvSpPr>
        <p:spPr>
          <a:xfrm>
            <a:off x="366712" y="1270464"/>
            <a:ext cx="3701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  <a:cs typeface="Arial Unicode MS" pitchFamily="34" charset="-128"/>
              </a:rPr>
              <a:t>Exact quantum trajectories (</a:t>
            </a:r>
            <a:r>
              <a:rPr lang="en-US" sz="1800" b="1" i="1">
                <a:latin typeface="Cambria" panose="02040503050406030204" pitchFamily="18" charset="0"/>
                <a:ea typeface="Cambria" panose="02040503050406030204" pitchFamily="18" charset="0"/>
                <a:cs typeface="Arial Unicode MS" pitchFamily="34" charset="-128"/>
              </a:rPr>
              <a:t>q, p</a:t>
            </a: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  <a:cs typeface="Arial Unicode MS" pitchFamily="34" charset="-128"/>
              </a:rPr>
              <a:t>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3A07CA-9B4E-FCC0-7137-7597E7D78FE6}"/>
              </a:ext>
            </a:extLst>
          </p:cNvPr>
          <p:cNvSpPr/>
          <p:nvPr/>
        </p:nvSpPr>
        <p:spPr>
          <a:xfrm>
            <a:off x="366712" y="139875"/>
            <a:ext cx="5167313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want to i</a:t>
            </a:r>
            <a:r>
              <a:rPr lang="en-US" sz="18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Unicode MS" pitchFamily="34" charset="-128"/>
              </a:rPr>
              <a:t>nclude the </a:t>
            </a:r>
            <a:r>
              <a:rPr lang="en-US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Unicode MS" pitchFamily="34" charset="-128"/>
              </a:rPr>
              <a:t>dominant NQEs </a:t>
            </a:r>
            <a:r>
              <a:rPr lang="en-US" sz="18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Unicode MS" pitchFamily="34" charset="-128"/>
              </a:rPr>
              <a:t>within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Unicode MS" pitchFamily="34" charset="-128"/>
              </a:rPr>
              <a:t>a trajectory frame for </a:t>
            </a:r>
            <a:r>
              <a:rPr lang="en-US" sz="18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 Unicode MS" pitchFamily="34" charset="-128"/>
              </a:rPr>
              <a:t>controllable approximations</a:t>
            </a:r>
            <a:endParaRPr lang="en-US" sz="1800">
              <a:latin typeface="Cambria" panose="02040503050406030204" pitchFamily="18" charset="0"/>
              <a:ea typeface="Cambria" panose="02040503050406030204" pitchFamily="18" charset="0"/>
              <a:cs typeface="Arial Unicode MS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653E6-0392-51A3-3000-ECF09688CCFD}"/>
              </a:ext>
            </a:extLst>
          </p:cNvPr>
          <p:cNvSpPr txBox="1"/>
          <p:nvPr/>
        </p:nvSpPr>
        <p:spPr>
          <a:xfrm>
            <a:off x="460608" y="2403040"/>
            <a:ext cx="3391803" cy="369332"/>
          </a:xfrm>
          <a:prstGeom prst="rect">
            <a:avLst/>
          </a:prstGeom>
          <a:solidFill>
            <a:schemeClr val="accent4">
              <a:lumMod val="40000"/>
              <a:lumOff val="60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trajectory ‘weight’ conservation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0E859-54E7-E636-554D-07E6486C0764}"/>
              </a:ext>
            </a:extLst>
          </p:cNvPr>
          <p:cNvSpPr txBox="1"/>
          <p:nvPr/>
        </p:nvSpPr>
        <p:spPr>
          <a:xfrm>
            <a:off x="4724400" y="1531141"/>
            <a:ext cx="4114800" cy="369332"/>
          </a:xfrm>
          <a:prstGeom prst="rect">
            <a:avLst/>
          </a:prstGeom>
          <a:solidFill>
            <a:schemeClr val="bg2">
              <a:lumMod val="75000"/>
              <a:alpha val="4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latin typeface="+mj-lt"/>
                <a:ea typeface="Cambria" panose="02040503050406030204" pitchFamily="18" charset="0"/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27202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3" grpId="0"/>
      <p:bldP spid="5" grpId="0"/>
      <p:bldP spid="14" grpId="0"/>
      <p:bldP spid="9" grpId="0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8E622-949F-2A09-DC79-0B9B06DE8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5257800"/>
            <a:ext cx="8669404" cy="10114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5D759-8AD0-D97E-73B2-12B087E784CB}"/>
              </a:ext>
            </a:extLst>
          </p:cNvPr>
          <p:cNvSpPr txBox="1"/>
          <p:nvPr/>
        </p:nvSpPr>
        <p:spPr>
          <a:xfrm>
            <a:off x="319087" y="2041429"/>
            <a:ext cx="8153400" cy="139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requirements</a:t>
            </a:r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l"/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80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) light DOF  norm conservation</a:t>
            </a:r>
          </a:p>
          <a:p>
            <a:pPr algn="l"/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(ii) continuity eq for heavy DOF along </a:t>
            </a:r>
          </a:p>
          <a:p>
            <a:pPr algn="l"/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 or trajectory weight conservation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BF3F9-1E22-C1BA-C494-13A250FA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216088"/>
            <a:ext cx="2774636" cy="655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128A6-0FA1-5842-6090-90B6A7011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1362223"/>
            <a:ext cx="844740" cy="543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353606-3E85-3CE7-A645-251323D9D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584761"/>
            <a:ext cx="3352800" cy="5376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3832E2-CA2D-9A79-99F8-51A69412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491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XF- and QT- inspired fast/slow factorization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1C21E-42E1-BFD1-E4B4-D3B2BA6D3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286565" y="1834752"/>
            <a:ext cx="2097910" cy="2044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BF011-B204-9C28-4A0B-5E13E81551FA}"/>
              </a:ext>
            </a:extLst>
          </p:cNvPr>
          <p:cNvSpPr txBox="1"/>
          <p:nvPr/>
        </p:nvSpPr>
        <p:spPr>
          <a:xfrm>
            <a:off x="1600200" y="985958"/>
            <a:ext cx="3247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light: m, x		heavy: M, 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1C1AEE-125E-8ABC-9DCC-AE2D8BD1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25" y="1399201"/>
            <a:ext cx="3124200" cy="65565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F490FEC-F9A1-1C13-474B-B19660981B40}"/>
              </a:ext>
            </a:extLst>
          </p:cNvPr>
          <p:cNvCxnSpPr>
            <a:cxnSpLocks/>
          </p:cNvCxnSpPr>
          <p:nvPr/>
        </p:nvCxnSpPr>
        <p:spPr>
          <a:xfrm flipV="1">
            <a:off x="-84898" y="3905918"/>
            <a:ext cx="9448800" cy="304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EACE95-3523-8F95-AAE5-E23301E59D8B}"/>
              </a:ext>
            </a:extLst>
          </p:cNvPr>
          <p:cNvSpPr txBox="1"/>
          <p:nvPr/>
        </p:nvSpPr>
        <p:spPr>
          <a:xfrm>
            <a:off x="304800" y="4049217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separate TDSEs 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via a </a:t>
            </a:r>
            <a:r>
              <a:rPr lang="en-US" sz="2000" dirty="0">
                <a:solidFill>
                  <a:srgbClr val="CC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complex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potential</a:t>
            </a:r>
            <a:endParaRPr lang="en-US" sz="20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809212-858A-06EA-E958-91377474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289487"/>
            <a:ext cx="8669404" cy="1011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85D08-6569-A8DC-B8B3-AA2FAEE5C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616448"/>
            <a:ext cx="3352800" cy="5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4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986F6C-BE26-AFB9-C8CF-E31B488EA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71367"/>
            <a:ext cx="7886700" cy="58674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29038-53B6-2443-A23F-2FC1D603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00420"/>
            <a:ext cx="4191000" cy="867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C2C23-E2E4-C5B7-A1EF-FD5321A70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019653"/>
            <a:ext cx="2173161" cy="5247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0727AA-5893-198D-65CE-2412DC90EBE2}"/>
              </a:ext>
            </a:extLst>
          </p:cNvPr>
          <p:cNvSpPr txBox="1"/>
          <p:nvPr/>
        </p:nvSpPr>
        <p:spPr>
          <a:xfrm>
            <a:off x="704850" y="659912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51BCF-C7A5-F359-F4F5-1C44F1C95992}"/>
              </a:ext>
            </a:extLst>
          </p:cNvPr>
          <p:cNvSpPr txBox="1"/>
          <p:nvPr/>
        </p:nvSpPr>
        <p:spPr>
          <a:xfrm>
            <a:off x="-228600" y="260692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derivation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3284A-DB04-100B-6434-775071944EE2}"/>
              </a:ext>
            </a:extLst>
          </p:cNvPr>
          <p:cNvSpPr txBox="1"/>
          <p:nvPr/>
        </p:nvSpPr>
        <p:spPr>
          <a:xfrm>
            <a:off x="685800" y="3438525"/>
            <a:ext cx="5334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  <a:p>
            <a:pPr algn="l"/>
            <a:r>
              <a:rPr lang="en-US" sz="200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trajectory follows the </a:t>
            </a:r>
            <a:r>
              <a:rPr lang="en-US" sz="2000" u="sng">
                <a:latin typeface="Cambria" panose="02040503050406030204" pitchFamily="18" charset="0"/>
                <a:ea typeface="Cambria" panose="02040503050406030204" pitchFamily="18" charset="0"/>
              </a:rPr>
              <a:t>average momentum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in </a:t>
            </a:r>
            <a:r>
              <a:rPr lang="en-US" sz="2000" i="1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</a:p>
          <a:p>
            <a:pPr algn="l"/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(normalized by the electronic density at y) </a:t>
            </a:r>
          </a:p>
          <a:p>
            <a:pPr algn="l"/>
            <a:endParaRPr 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imaginary potential </a:t>
            </a:r>
          </a:p>
          <a:p>
            <a:pPr algn="l"/>
            <a:endParaRPr 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6C949A-F5B2-8A84-FBF2-A938B4480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70673"/>
            <a:ext cx="2869229" cy="678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4D529E-8C19-DF87-48DB-3F5266AA6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536" y="5438083"/>
            <a:ext cx="5334001" cy="81451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910348-F078-683A-3A6C-B063AFCBD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1813226"/>
            <a:ext cx="3365062" cy="1811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10178-1539-F2F5-6ACB-AA2EB9056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4746828"/>
            <a:ext cx="2209801" cy="38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7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FFF0AC-D4AB-A2A2-7CD2-62E26BF88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450317"/>
            <a:ext cx="747749" cy="318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FEBC8-4BC5-F956-C1D1-42C62D7C7A6B}"/>
              </a:ext>
            </a:extLst>
          </p:cNvPr>
          <p:cNvSpPr txBox="1"/>
          <p:nvPr/>
        </p:nvSpPr>
        <p:spPr>
          <a:xfrm>
            <a:off x="1043189" y="2152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real potential driving dynamics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70A0DD2-879B-3C3F-6E8A-A35C7F703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298" y="964171"/>
            <a:ext cx="8669404" cy="10114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D2D98-0402-B175-FB33-2F7FAEC5B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489840"/>
            <a:ext cx="3858310" cy="395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2B415-410E-CF92-814D-1FF91B559EF5}"/>
              </a:ext>
            </a:extLst>
          </p:cNvPr>
          <p:cNvSpPr txBox="1"/>
          <p:nvPr/>
        </p:nvSpPr>
        <p:spPr>
          <a:xfrm>
            <a:off x="990600" y="201706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try to ‘minimize’ change in S (energy)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D3D2C-85BF-7530-3D2D-72537CFDC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050719"/>
            <a:ext cx="4202012" cy="1199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752DA-B142-1C27-91A2-829658B68AC7}"/>
              </a:ext>
            </a:extLst>
          </p:cNvPr>
          <p:cNvSpPr txBox="1"/>
          <p:nvPr/>
        </p:nvSpPr>
        <p:spPr>
          <a:xfrm>
            <a:off x="1290626" y="2986645"/>
            <a:ext cx="8239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does not track y-motion</a:t>
            </a:r>
            <a:endParaRPr lang="en-US" sz="160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32738F-2EEF-DFA1-41B2-CA72343BB78A}"/>
              </a:ext>
            </a:extLst>
          </p:cNvPr>
          <p:cNvSpPr txBox="1"/>
          <p:nvPr/>
        </p:nvSpPr>
        <p:spPr>
          <a:xfrm>
            <a:off x="-97128" y="4665902"/>
            <a:ext cx="7810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minimize the nuclear momentum of electronic WF: 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set to zero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2C90CC-57E2-8B38-1D19-3696DB472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4665902"/>
            <a:ext cx="609600" cy="645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C8B12D-F47B-CBB5-7A2E-AF3DD0F51F0C}"/>
              </a:ext>
            </a:extLst>
          </p:cNvPr>
          <p:cNvSpPr txBox="1"/>
          <p:nvPr/>
        </p:nvSpPr>
        <p:spPr>
          <a:xfrm>
            <a:off x="5105400" y="3940456"/>
            <a:ext cx="37069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removes 1</a:t>
            </a:r>
            <a:r>
              <a:rPr lang="en-US" sz="1600" baseline="30000">
                <a:latin typeface="Cambria" panose="02040503050406030204" pitchFamily="18" charset="0"/>
                <a:ea typeface="Cambria" panose="02040503050406030204" pitchFamily="18" charset="0"/>
              </a:rPr>
              <a:t>st</a:t>
            </a:r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 derivative coupling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A36AB-F142-7D8C-1DF5-F24AECB907C3}"/>
              </a:ext>
            </a:extLst>
          </p:cNvPr>
          <p:cNvSpPr txBox="1"/>
          <p:nvPr/>
        </p:nvSpPr>
        <p:spPr>
          <a:xfrm>
            <a:off x="1219200" y="6043108"/>
            <a:ext cx="7099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Intermediate ‘electronic’ frame works best (model)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C295C80-40A5-F723-2E36-E43057715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070" y="5159109"/>
            <a:ext cx="4696103" cy="8583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F29D88-D1FE-016A-0108-72DA45AAAD85}"/>
              </a:ext>
            </a:extLst>
          </p:cNvPr>
          <p:cNvSpPr/>
          <p:nvPr/>
        </p:nvSpPr>
        <p:spPr>
          <a:xfrm>
            <a:off x="160986" y="760327"/>
            <a:ext cx="8839200" cy="1263933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55E7BD-159B-7C68-40D3-31758C15566E}"/>
              </a:ext>
            </a:extLst>
          </p:cNvPr>
          <p:cNvSpPr/>
          <p:nvPr/>
        </p:nvSpPr>
        <p:spPr>
          <a:xfrm>
            <a:off x="152400" y="4665902"/>
            <a:ext cx="8839200" cy="1926949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2ED29-A99A-7614-9AB4-9403AE4C332D}"/>
              </a:ext>
            </a:extLst>
          </p:cNvPr>
          <p:cNvSpPr/>
          <p:nvPr/>
        </p:nvSpPr>
        <p:spPr>
          <a:xfrm>
            <a:off x="152400" y="2050315"/>
            <a:ext cx="8839200" cy="2249563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6C516-A0D1-F993-0FEC-FA6E83D83D35}"/>
              </a:ext>
            </a:extLst>
          </p:cNvPr>
          <p:cNvSpPr txBox="1"/>
          <p:nvPr/>
        </p:nvSpPr>
        <p:spPr>
          <a:xfrm>
            <a:off x="6452385" y="237810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Cambria" panose="02040503050406030204" pitchFamily="18" charset="0"/>
                <a:ea typeface="Cambria" panose="02040503050406030204" pitchFamily="18" charset="0"/>
              </a:rPr>
              <a:t>S=</a:t>
            </a:r>
          </a:p>
        </p:txBody>
      </p:sp>
    </p:spTree>
    <p:extLst>
      <p:ext uri="{BB962C8B-B14F-4D97-AF65-F5344CB8AC3E}">
        <p14:creationId xmlns:p14="http://schemas.microsoft.com/office/powerpoint/2010/main" val="4003066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D86061BB447045AD29A607B048C02F" ma:contentTypeVersion="13" ma:contentTypeDescription="Create a new document." ma:contentTypeScope="" ma:versionID="ea951c45a10a65801292f7050aec0b05">
  <xsd:schema xmlns:xsd="http://www.w3.org/2001/XMLSchema" xmlns:xs="http://www.w3.org/2001/XMLSchema" xmlns:p="http://schemas.microsoft.com/office/2006/metadata/properties" xmlns:ns3="c05c0e99-3a0d-4076-a376-3afbdbeb4782" xmlns:ns4="25354650-6b46-435f-8133-566c87f7f2bb" targetNamespace="http://schemas.microsoft.com/office/2006/metadata/properties" ma:root="true" ma:fieldsID="ca0be11bb4953c8ad6054676677b7022" ns3:_="" ns4:_="">
    <xsd:import namespace="c05c0e99-3a0d-4076-a376-3afbdbeb4782"/>
    <xsd:import namespace="25354650-6b46-435f-8133-566c87f7f2b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5c0e99-3a0d-4076-a376-3afbdbeb478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54650-6b46-435f-8133-566c87f7f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D9CA3-16FF-4585-8308-9060A2F9DB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F56D2A-B46D-406C-BF35-7AB5E50BEE52}">
  <ds:schemaRefs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c05c0e99-3a0d-4076-a376-3afbdbeb4782"/>
    <ds:schemaRef ds:uri="http://schemas.microsoft.com/office/2006/metadata/properties"/>
    <ds:schemaRef ds:uri="25354650-6b46-435f-8133-566c87f7f2bb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80FC9E-15E4-475B-A1FF-EB6D4F833F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5c0e99-3a0d-4076-a376-3afbdbeb4782"/>
    <ds:schemaRef ds:uri="25354650-6b46-435f-8133-566c87f7f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1312</Words>
  <Application>Microsoft Office PowerPoint</Application>
  <PresentationFormat>On-screen Show (4:3)</PresentationFormat>
  <Paragraphs>182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Constantia</vt:lpstr>
      <vt:lpstr>Courier New</vt:lpstr>
      <vt:lpstr>Symbol</vt:lpstr>
      <vt:lpstr>Office Theme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XF- and QT- inspired fast/slow factorization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VISTA organizers and participants!</vt:lpstr>
      <vt:lpstr>PowerPoint Presentation</vt:lpstr>
    </vt:vector>
  </TitlesOfParts>
  <Company>University of South Carolina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Vitaly A. Rassolov</dc:creator>
  <cp:lastModifiedBy>Garashchuk, Sophya</cp:lastModifiedBy>
  <cp:revision>10</cp:revision>
  <dcterms:created xsi:type="dcterms:W3CDTF">2002-08-15T18:42:33Z</dcterms:created>
  <dcterms:modified xsi:type="dcterms:W3CDTF">2023-02-15T14:28:27Z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0x0101001CD86061BB447045AD29A607B048C02F</vt:lpwstr>
  </property>
</Properties>
</file>